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4"/>
  </p:notesMasterIdLst>
  <p:handoutMasterIdLst>
    <p:handoutMasterId r:id="rId45"/>
  </p:handoutMasterIdLst>
  <p:sldIdLst>
    <p:sldId id="259" r:id="rId5"/>
    <p:sldId id="429" r:id="rId6"/>
    <p:sldId id="510" r:id="rId7"/>
    <p:sldId id="278" r:id="rId8"/>
    <p:sldId id="371" r:id="rId9"/>
    <p:sldId id="430" r:id="rId10"/>
    <p:sldId id="313" r:id="rId11"/>
    <p:sldId id="535" r:id="rId12"/>
    <p:sldId id="439" r:id="rId13"/>
    <p:sldId id="516" r:id="rId14"/>
    <p:sldId id="428" r:id="rId15"/>
    <p:sldId id="443" r:id="rId16"/>
    <p:sldId id="513" r:id="rId17"/>
    <p:sldId id="528" r:id="rId18"/>
    <p:sldId id="396" r:id="rId19"/>
    <p:sldId id="529" r:id="rId20"/>
    <p:sldId id="536" r:id="rId21"/>
    <p:sldId id="537" r:id="rId22"/>
    <p:sldId id="538" r:id="rId23"/>
    <p:sldId id="434" r:id="rId24"/>
    <p:sldId id="530" r:id="rId25"/>
    <p:sldId id="539" r:id="rId26"/>
    <p:sldId id="438" r:id="rId27"/>
    <p:sldId id="263" r:id="rId28"/>
    <p:sldId id="531" r:id="rId29"/>
    <p:sldId id="287" r:id="rId30"/>
    <p:sldId id="532" r:id="rId31"/>
    <p:sldId id="289" r:id="rId32"/>
    <p:sldId id="288" r:id="rId33"/>
    <p:sldId id="286" r:id="rId34"/>
    <p:sldId id="522" r:id="rId35"/>
    <p:sldId id="524" r:id="rId36"/>
    <p:sldId id="533" r:id="rId37"/>
    <p:sldId id="271" r:id="rId38"/>
    <p:sldId id="534" r:id="rId39"/>
    <p:sldId id="525" r:id="rId40"/>
    <p:sldId id="527" r:id="rId41"/>
    <p:sldId id="526" r:id="rId42"/>
    <p:sldId id="518" r:id="rId43"/>
  </p:sldIdLst>
  <p:sldSz cx="9144000" cy="6858000" type="screen4x3"/>
  <p:notesSz cx="9236075"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DFE13662-E0F2-469E-86F2-1418DD809B58}">
          <p14:sldIdLst>
            <p14:sldId id="259"/>
            <p14:sldId id="429"/>
            <p14:sldId id="510"/>
            <p14:sldId id="278"/>
            <p14:sldId id="371"/>
            <p14:sldId id="430"/>
            <p14:sldId id="313"/>
            <p14:sldId id="535"/>
            <p14:sldId id="439"/>
            <p14:sldId id="516"/>
            <p14:sldId id="428"/>
            <p14:sldId id="443"/>
            <p14:sldId id="513"/>
            <p14:sldId id="528"/>
            <p14:sldId id="396"/>
            <p14:sldId id="529"/>
            <p14:sldId id="536"/>
            <p14:sldId id="537"/>
            <p14:sldId id="538"/>
            <p14:sldId id="434"/>
            <p14:sldId id="530"/>
            <p14:sldId id="539"/>
            <p14:sldId id="438"/>
            <p14:sldId id="263"/>
            <p14:sldId id="531"/>
          </p14:sldIdLst>
        </p14:section>
        <p14:section name="Untitled Section" id="{6E90CC87-B688-492E-BD06-6D8B56CEF9BB}">
          <p14:sldIdLst>
            <p14:sldId id="287"/>
            <p14:sldId id="532"/>
            <p14:sldId id="289"/>
            <p14:sldId id="288"/>
            <p14:sldId id="286"/>
            <p14:sldId id="522"/>
            <p14:sldId id="524"/>
            <p14:sldId id="533"/>
            <p14:sldId id="271"/>
            <p14:sldId id="534"/>
            <p14:sldId id="525"/>
            <p14:sldId id="527"/>
            <p14:sldId id="526"/>
            <p14:sldId id="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9966"/>
    <a:srgbClr val="18187C"/>
    <a:srgbClr val="006600"/>
    <a:srgbClr val="FFD937"/>
    <a:srgbClr val="00FFFF"/>
    <a:srgbClr val="60C0C0"/>
    <a:srgbClr val="FFE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572CB-49DC-43E3-9D14-D38A0F5AE939}" v="31" dt="2025-07-28T15:29:04.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4" autoAdjust="0"/>
    <p:restoredTop sz="96163" autoAdjust="0"/>
  </p:normalViewPr>
  <p:slideViewPr>
    <p:cSldViewPr>
      <p:cViewPr varScale="1">
        <p:scale>
          <a:sx n="104" d="100"/>
          <a:sy n="104" d="100"/>
        </p:scale>
        <p:origin x="181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dbach, Hunter A SSG USARMY NG MOARNG (USA)" userId="36fce34d-bc7d-43c0-88e5-1935613682d4" providerId="ADAL" clId="{8C6E9619-C4BD-4441-9805-6948759711DD}"/>
    <pc:docChg chg="modSld modMainMaster">
      <pc:chgData name="Gladbach, Hunter A SSG USARMY NG MOARNG (USA)" userId="36fce34d-bc7d-43c0-88e5-1935613682d4" providerId="ADAL" clId="{8C6E9619-C4BD-4441-9805-6948759711DD}" dt="2025-04-24T19:34:19.053" v="96" actId="1036"/>
      <pc:docMkLst>
        <pc:docMk/>
      </pc:docMkLst>
      <pc:sldChg chg="modSp mod">
        <pc:chgData name="Gladbach, Hunter A SSG USARMY NG MOARNG (USA)" userId="36fce34d-bc7d-43c0-88e5-1935613682d4" providerId="ADAL" clId="{8C6E9619-C4BD-4441-9805-6948759711DD}" dt="2025-04-24T19:33:30.095" v="49" actId="1035"/>
        <pc:sldMkLst>
          <pc:docMk/>
          <pc:sldMk cId="3727834851" sldId="424"/>
        </pc:sldMkLst>
      </pc:sldChg>
      <pc:sldChg chg="modSp mod">
        <pc:chgData name="Gladbach, Hunter A SSG USARMY NG MOARNG (USA)" userId="36fce34d-bc7d-43c0-88e5-1935613682d4" providerId="ADAL" clId="{8C6E9619-C4BD-4441-9805-6948759711DD}" dt="2025-04-24T19:32:50.430" v="30" actId="1036"/>
        <pc:sldMkLst>
          <pc:docMk/>
          <pc:sldMk cId="4118294479" sldId="433"/>
        </pc:sldMkLst>
      </pc:sldChg>
      <pc:sldChg chg="modSp mod">
        <pc:chgData name="Gladbach, Hunter A SSG USARMY NG MOARNG (USA)" userId="36fce34d-bc7d-43c0-88e5-1935613682d4" providerId="ADAL" clId="{8C6E9619-C4BD-4441-9805-6948759711DD}" dt="2025-04-24T19:32:54.381" v="31" actId="1036"/>
        <pc:sldMkLst>
          <pc:docMk/>
          <pc:sldMk cId="3925370920" sldId="434"/>
        </pc:sldMkLst>
      </pc:sldChg>
      <pc:sldChg chg="modSp mod">
        <pc:chgData name="Gladbach, Hunter A SSG USARMY NG MOARNG (USA)" userId="36fce34d-bc7d-43c0-88e5-1935613682d4" providerId="ADAL" clId="{8C6E9619-C4BD-4441-9805-6948759711DD}" dt="2025-04-24T19:34:19.053" v="96" actId="1036"/>
        <pc:sldMkLst>
          <pc:docMk/>
          <pc:sldMk cId="1283311649" sldId="527"/>
        </pc:sldMkLst>
      </pc:sldChg>
      <pc:sldChg chg="modSp mod">
        <pc:chgData name="Gladbach, Hunter A SSG USARMY NG MOARNG (USA)" userId="36fce34d-bc7d-43c0-88e5-1935613682d4" providerId="ADAL" clId="{8C6E9619-C4BD-4441-9805-6948759711DD}" dt="2025-04-24T19:33:06.113" v="46" actId="1038"/>
        <pc:sldMkLst>
          <pc:docMk/>
          <pc:sldMk cId="513796783" sldId="530"/>
        </pc:sldMkLst>
      </pc:sldChg>
      <pc:sldChg chg="modSp mod">
        <pc:chgData name="Gladbach, Hunter A SSG USARMY NG MOARNG (USA)" userId="36fce34d-bc7d-43c0-88e5-1935613682d4" providerId="ADAL" clId="{8C6E9619-C4BD-4441-9805-6948759711DD}" dt="2025-04-24T19:33:52.786" v="87" actId="1037"/>
        <pc:sldMkLst>
          <pc:docMk/>
          <pc:sldMk cId="4210699331" sldId="531"/>
        </pc:sldMkLst>
      </pc:sldChg>
      <pc:sldMasterChg chg="modSldLayout">
        <pc:chgData name="Gladbach, Hunter A SSG USARMY NG MOARNG (USA)" userId="36fce34d-bc7d-43c0-88e5-1935613682d4" providerId="ADAL" clId="{8C6E9619-C4BD-4441-9805-6948759711DD}" dt="2025-04-24T19:32:00.803" v="24"/>
        <pc:sldMasterMkLst>
          <pc:docMk/>
          <pc:sldMasterMk cId="0" sldId="2147483677"/>
        </pc:sldMasterMkLst>
        <pc:sldLayoutChg chg="modSp mod">
          <pc:chgData name="Gladbach, Hunter A SSG USARMY NG MOARNG (USA)" userId="36fce34d-bc7d-43c0-88e5-1935613682d4" providerId="ADAL" clId="{8C6E9619-C4BD-4441-9805-6948759711DD}" dt="2025-04-24T19:29:49.301" v="17"/>
          <pc:sldLayoutMkLst>
            <pc:docMk/>
            <pc:sldMasterMk cId="0" sldId="2147483677"/>
            <pc:sldLayoutMk cId="0" sldId="2147484749"/>
          </pc:sldLayoutMkLst>
        </pc:sldLayoutChg>
        <pc:sldLayoutChg chg="addSp delSp modSp mod">
          <pc:chgData name="Gladbach, Hunter A SSG USARMY NG MOARNG (USA)" userId="36fce34d-bc7d-43c0-88e5-1935613682d4" providerId="ADAL" clId="{8C6E9619-C4BD-4441-9805-6948759711DD}" dt="2025-04-24T19:31:33.758" v="23"/>
          <pc:sldLayoutMkLst>
            <pc:docMk/>
            <pc:sldMasterMk cId="0" sldId="2147483677"/>
            <pc:sldLayoutMk cId="0" sldId="2147484750"/>
          </pc:sldLayoutMkLst>
        </pc:sldLayoutChg>
        <pc:sldLayoutChg chg="addSp modSp mod">
          <pc:chgData name="Gladbach, Hunter A SSG USARMY NG MOARNG (USA)" userId="36fce34d-bc7d-43c0-88e5-1935613682d4" providerId="ADAL" clId="{8C6E9619-C4BD-4441-9805-6948759711DD}" dt="2025-04-24T19:32:00.803" v="24"/>
          <pc:sldLayoutMkLst>
            <pc:docMk/>
            <pc:sldMasterMk cId="0" sldId="2147483677"/>
            <pc:sldLayoutMk cId="3659425117" sldId="2147484755"/>
          </pc:sldLayoutMkLst>
        </pc:sldLayoutChg>
      </pc:sldMasterChg>
    </pc:docChg>
  </pc:docChgLst>
  <pc:docChgLst>
    <pc:chgData name="Pratt, Mark D SFC USARMY NG MOARNG (USA)" userId="87be6228-f374-4da1-b959-a92a7a8138f4" providerId="ADAL" clId="{D3134335-3781-41DA-A46F-27B18B5D241F}"/>
    <pc:docChg chg="undo custSel modSld">
      <pc:chgData name="Pratt, Mark D SFC USARMY NG MOARNG (USA)" userId="87be6228-f374-4da1-b959-a92a7a8138f4" providerId="ADAL" clId="{D3134335-3781-41DA-A46F-27B18B5D241F}" dt="2024-06-12T13:45:16.469" v="580" actId="20577"/>
      <pc:docMkLst>
        <pc:docMk/>
      </pc:docMkLst>
      <pc:sldChg chg="modSp mod">
        <pc:chgData name="Pratt, Mark D SFC USARMY NG MOARNG (USA)" userId="87be6228-f374-4da1-b959-a92a7a8138f4" providerId="ADAL" clId="{D3134335-3781-41DA-A46F-27B18B5D241F}" dt="2024-06-11T20:25:27.645" v="449" actId="20577"/>
        <pc:sldMkLst>
          <pc:docMk/>
          <pc:sldMk cId="278747456" sldId="278"/>
        </pc:sldMkLst>
      </pc:sldChg>
      <pc:sldChg chg="addSp delSp modSp mod">
        <pc:chgData name="Pratt, Mark D SFC USARMY NG MOARNG (USA)" userId="87be6228-f374-4da1-b959-a92a7a8138f4" providerId="ADAL" clId="{D3134335-3781-41DA-A46F-27B18B5D241F}" dt="2024-06-11T20:17:43.045" v="258" actId="1037"/>
        <pc:sldMkLst>
          <pc:docMk/>
          <pc:sldMk cId="874266311" sldId="286"/>
        </pc:sldMkLst>
      </pc:sldChg>
      <pc:sldChg chg="addSp delSp mod">
        <pc:chgData name="Pratt, Mark D SFC USARMY NG MOARNG (USA)" userId="87be6228-f374-4da1-b959-a92a7a8138f4" providerId="ADAL" clId="{D3134335-3781-41DA-A46F-27B18B5D241F}" dt="2024-06-11T20:20:59.322" v="274" actId="22"/>
        <pc:sldMkLst>
          <pc:docMk/>
          <pc:sldMk cId="3584101382" sldId="288"/>
        </pc:sldMkLst>
      </pc:sldChg>
      <pc:sldChg chg="addSp delSp modSp mod">
        <pc:chgData name="Pratt, Mark D SFC USARMY NG MOARNG (USA)" userId="87be6228-f374-4da1-b959-a92a7a8138f4" providerId="ADAL" clId="{D3134335-3781-41DA-A46F-27B18B5D241F}" dt="2024-06-11T20:20:26.899" v="272" actId="1035"/>
        <pc:sldMkLst>
          <pc:docMk/>
          <pc:sldMk cId="4106837111" sldId="289"/>
        </pc:sldMkLst>
      </pc:sldChg>
      <pc:sldChg chg="addSp delSp modSp mod">
        <pc:chgData name="Pratt, Mark D SFC USARMY NG MOARNG (USA)" userId="87be6228-f374-4da1-b959-a92a7a8138f4" providerId="ADAL" clId="{D3134335-3781-41DA-A46F-27B18B5D241F}" dt="2024-06-11T19:51:57.994" v="60" actId="20577"/>
        <pc:sldMkLst>
          <pc:docMk/>
          <pc:sldMk cId="1488683926" sldId="313"/>
        </pc:sldMkLst>
      </pc:sldChg>
      <pc:sldChg chg="modSp mod">
        <pc:chgData name="Pratt, Mark D SFC USARMY NG MOARNG (USA)" userId="87be6228-f374-4da1-b959-a92a7a8138f4" providerId="ADAL" clId="{D3134335-3781-41DA-A46F-27B18B5D241F}" dt="2024-06-11T20:15:16.163" v="220" actId="1035"/>
        <pc:sldMkLst>
          <pc:docMk/>
          <pc:sldMk cId="599733287" sldId="431"/>
        </pc:sldMkLst>
      </pc:sldChg>
      <pc:sldChg chg="modSp mod">
        <pc:chgData name="Pratt, Mark D SFC USARMY NG MOARNG (USA)" userId="87be6228-f374-4da1-b959-a92a7a8138f4" providerId="ADAL" clId="{D3134335-3781-41DA-A46F-27B18B5D241F}" dt="2024-06-11T20:23:01.651" v="278"/>
        <pc:sldMkLst>
          <pc:docMk/>
          <pc:sldMk cId="2478326325" sldId="510"/>
        </pc:sldMkLst>
      </pc:sldChg>
      <pc:sldChg chg="modSp mod">
        <pc:chgData name="Pratt, Mark D SFC USARMY NG MOARNG (USA)" userId="87be6228-f374-4da1-b959-a92a7a8138f4" providerId="ADAL" clId="{D3134335-3781-41DA-A46F-27B18B5D241F}" dt="2024-06-12T13:45:16.469" v="580" actId="20577"/>
        <pc:sldMkLst>
          <pc:docMk/>
          <pc:sldMk cId="594922408" sldId="518"/>
        </pc:sldMkLst>
      </pc:sldChg>
      <pc:sldChg chg="addSp delSp modSp mod">
        <pc:chgData name="Pratt, Mark D SFC USARMY NG MOARNG (USA)" userId="87be6228-f374-4da1-b959-a92a7a8138f4" providerId="ADAL" clId="{D3134335-3781-41DA-A46F-27B18B5D241F}" dt="2024-06-11T20:18:56.837" v="266" actId="1036"/>
        <pc:sldMkLst>
          <pc:docMk/>
          <pc:sldMk cId="2465399788" sldId="522"/>
        </pc:sldMkLst>
      </pc:sldChg>
      <pc:sldChg chg="modSp mod">
        <pc:chgData name="Pratt, Mark D SFC USARMY NG MOARNG (USA)" userId="87be6228-f374-4da1-b959-a92a7a8138f4" providerId="ADAL" clId="{D3134335-3781-41DA-A46F-27B18B5D241F}" dt="2024-06-11T20:26:34.968" v="540" actId="20577"/>
        <pc:sldMkLst>
          <pc:docMk/>
          <pc:sldMk cId="543146807" sldId="525"/>
        </pc:sldMkLst>
      </pc:sldChg>
      <pc:sldChg chg="modSp mod">
        <pc:chgData name="Pratt, Mark D SFC USARMY NG MOARNG (USA)" userId="87be6228-f374-4da1-b959-a92a7a8138f4" providerId="ADAL" clId="{D3134335-3781-41DA-A46F-27B18B5D241F}" dt="2024-06-11T20:29:55.174" v="572" actId="20577"/>
        <pc:sldMkLst>
          <pc:docMk/>
          <pc:sldMk cId="729355654" sldId="526"/>
        </pc:sldMkLst>
      </pc:sldChg>
      <pc:sldChg chg="addSp delSp modSp mod">
        <pc:chgData name="Pratt, Mark D SFC USARMY NG MOARNG (USA)" userId="87be6228-f374-4da1-b959-a92a7a8138f4" providerId="ADAL" clId="{D3134335-3781-41DA-A46F-27B18B5D241F}" dt="2024-06-12T13:45:02.576" v="574" actId="20577"/>
        <pc:sldMkLst>
          <pc:docMk/>
          <pc:sldMk cId="1283311649" sldId="527"/>
        </pc:sldMkLst>
      </pc:sldChg>
    </pc:docChg>
  </pc:docChgLst>
  <pc:docChgLst>
    <pc:chgData name="Pratt, Mark D SFC USARMY NG MOARNG (USA)" userId="87be6228-f374-4da1-b959-a92a7a8138f4" providerId="ADAL" clId="{FC63C905-C9A0-4FB9-B2CE-0CB4F15B92AD}"/>
    <pc:docChg chg="custSel addSld modSld sldOrd modSection">
      <pc:chgData name="Pratt, Mark D SFC USARMY NG MOARNG (USA)" userId="87be6228-f374-4da1-b959-a92a7a8138f4" providerId="ADAL" clId="{FC63C905-C9A0-4FB9-B2CE-0CB4F15B92AD}" dt="2024-05-05T17:19:01.561" v="30" actId="5793"/>
      <pc:docMkLst>
        <pc:docMk/>
      </pc:docMkLst>
      <pc:sldChg chg="modSp mod">
        <pc:chgData name="Pratt, Mark D SFC USARMY NG MOARNG (USA)" userId="87be6228-f374-4da1-b959-a92a7a8138f4" providerId="ADAL" clId="{FC63C905-C9A0-4FB9-B2CE-0CB4F15B92AD}" dt="2024-05-05T17:08:11.113" v="2" actId="20577"/>
        <pc:sldMkLst>
          <pc:docMk/>
          <pc:sldMk cId="278747456" sldId="278"/>
        </pc:sldMkLst>
      </pc:sldChg>
      <pc:sldChg chg="modSp mod">
        <pc:chgData name="Pratt, Mark D SFC USARMY NG MOARNG (USA)" userId="87be6228-f374-4da1-b959-a92a7a8138f4" providerId="ADAL" clId="{FC63C905-C9A0-4FB9-B2CE-0CB4F15B92AD}" dt="2024-05-05T17:17:45.351" v="10" actId="20577"/>
        <pc:sldMkLst>
          <pc:docMk/>
          <pc:sldMk cId="543146807" sldId="525"/>
        </pc:sldMkLst>
      </pc:sldChg>
      <pc:sldChg chg="delSp modSp mod">
        <pc:chgData name="Pratt, Mark D SFC USARMY NG MOARNG (USA)" userId="87be6228-f374-4da1-b959-a92a7a8138f4" providerId="ADAL" clId="{FC63C905-C9A0-4FB9-B2CE-0CB4F15B92AD}" dt="2024-05-05T17:19:01.561" v="30" actId="5793"/>
        <pc:sldMkLst>
          <pc:docMk/>
          <pc:sldMk cId="729355654" sldId="526"/>
        </pc:sldMkLst>
      </pc:sldChg>
      <pc:sldChg chg="modSp add mod ord">
        <pc:chgData name="Pratt, Mark D SFC USARMY NG MOARNG (USA)" userId="87be6228-f374-4da1-b959-a92a7a8138f4" providerId="ADAL" clId="{FC63C905-C9A0-4FB9-B2CE-0CB4F15B92AD}" dt="2024-05-05T17:18:29.956" v="17" actId="1076"/>
        <pc:sldMkLst>
          <pc:docMk/>
          <pc:sldMk cId="1283311649" sldId="527"/>
        </pc:sldMkLst>
      </pc:sldChg>
    </pc:docChg>
  </pc:docChgLst>
  <pc:docChgLst>
    <pc:chgData name="Gladbach, Hunter A SSG USARMY NG MOARNG (USA)" userId="36fce34d-bc7d-43c0-88e5-1935613682d4" providerId="ADAL" clId="{EF9572CB-49DC-43E3-9D14-D38A0F5AE939}"/>
    <pc:docChg chg="custSel addSld delSld modSld sldOrd modSection">
      <pc:chgData name="Gladbach, Hunter A SSG USARMY NG MOARNG (USA)" userId="36fce34d-bc7d-43c0-88e5-1935613682d4" providerId="ADAL" clId="{EF9572CB-49DC-43E3-9D14-D38A0F5AE939}" dt="2025-07-28T15:29:43.387" v="1523" actId="20577"/>
      <pc:docMkLst>
        <pc:docMk/>
      </pc:docMkLst>
      <pc:sldChg chg="modSp mod">
        <pc:chgData name="Gladbach, Hunter A SSG USARMY NG MOARNG (USA)" userId="36fce34d-bc7d-43c0-88e5-1935613682d4" providerId="ADAL" clId="{EF9572CB-49DC-43E3-9D14-D38A0F5AE939}" dt="2025-07-16T18:02:33.143" v="59" actId="20577"/>
        <pc:sldMkLst>
          <pc:docMk/>
          <pc:sldMk cId="278747456" sldId="278"/>
        </pc:sldMkLst>
        <pc:spChg chg="mod">
          <ac:chgData name="Gladbach, Hunter A SSG USARMY NG MOARNG (USA)" userId="36fce34d-bc7d-43c0-88e5-1935613682d4" providerId="ADAL" clId="{EF9572CB-49DC-43E3-9D14-D38A0F5AE939}" dt="2025-07-16T18:02:33.143" v="59" actId="20577"/>
          <ac:spMkLst>
            <pc:docMk/>
            <pc:sldMk cId="278747456" sldId="278"/>
            <ac:spMk id="2" creationId="{00000000-0000-0000-0000-000000000000}"/>
          </ac:spMkLst>
        </pc:spChg>
        <pc:spChg chg="mod">
          <ac:chgData name="Gladbach, Hunter A SSG USARMY NG MOARNG (USA)" userId="36fce34d-bc7d-43c0-88e5-1935613682d4" providerId="ADAL" clId="{EF9572CB-49DC-43E3-9D14-D38A0F5AE939}" dt="2025-07-16T18:02:24.472" v="55" actId="20577"/>
          <ac:spMkLst>
            <pc:docMk/>
            <pc:sldMk cId="278747456" sldId="278"/>
            <ac:spMk id="3" creationId="{00000000-0000-0000-0000-000000000000}"/>
          </ac:spMkLst>
        </pc:spChg>
      </pc:sldChg>
      <pc:sldChg chg="addSp delSp modSp mod">
        <pc:chgData name="Gladbach, Hunter A SSG USARMY NG MOARNG (USA)" userId="36fce34d-bc7d-43c0-88e5-1935613682d4" providerId="ADAL" clId="{EF9572CB-49DC-43E3-9D14-D38A0F5AE939}" dt="2025-07-16T18:56:51.700" v="384" actId="1076"/>
        <pc:sldMkLst>
          <pc:docMk/>
          <pc:sldMk cId="874266311" sldId="286"/>
        </pc:sldMkLst>
        <pc:picChg chg="add mod">
          <ac:chgData name="Gladbach, Hunter A SSG USARMY NG MOARNG (USA)" userId="36fce34d-bc7d-43c0-88e5-1935613682d4" providerId="ADAL" clId="{EF9572CB-49DC-43E3-9D14-D38A0F5AE939}" dt="2025-07-16T18:56:51.700" v="384" actId="1076"/>
          <ac:picMkLst>
            <pc:docMk/>
            <pc:sldMk cId="874266311" sldId="286"/>
            <ac:picMk id="7" creationId="{0E54DD0F-1F6A-20CC-A908-DBE9120362D7}"/>
          </ac:picMkLst>
        </pc:picChg>
      </pc:sldChg>
      <pc:sldChg chg="modSp mod">
        <pc:chgData name="Gladbach, Hunter A SSG USARMY NG MOARNG (USA)" userId="36fce34d-bc7d-43c0-88e5-1935613682d4" providerId="ADAL" clId="{EF9572CB-49DC-43E3-9D14-D38A0F5AE939}" dt="2025-07-23T15:49:54.900" v="1441" actId="313"/>
        <pc:sldMkLst>
          <pc:docMk/>
          <pc:sldMk cId="1638371336" sldId="287"/>
        </pc:sldMkLst>
        <pc:spChg chg="mod">
          <ac:chgData name="Gladbach, Hunter A SSG USARMY NG MOARNG (USA)" userId="36fce34d-bc7d-43c0-88e5-1935613682d4" providerId="ADAL" clId="{EF9572CB-49DC-43E3-9D14-D38A0F5AE939}" dt="2025-07-23T15:49:54.900" v="1441" actId="313"/>
          <ac:spMkLst>
            <pc:docMk/>
            <pc:sldMk cId="1638371336" sldId="287"/>
            <ac:spMk id="3" creationId="{53C32889-618F-20B6-155D-FDF3387E8886}"/>
          </ac:spMkLst>
        </pc:spChg>
      </pc:sldChg>
      <pc:sldChg chg="addSp delSp modSp mod ord">
        <pc:chgData name="Gladbach, Hunter A SSG USARMY NG MOARNG (USA)" userId="36fce34d-bc7d-43c0-88e5-1935613682d4" providerId="ADAL" clId="{EF9572CB-49DC-43E3-9D14-D38A0F5AE939}" dt="2025-07-23T15:41:14.648" v="1075" actId="1076"/>
        <pc:sldMkLst>
          <pc:docMk/>
          <pc:sldMk cId="3584101382" sldId="288"/>
        </pc:sldMkLst>
        <pc:picChg chg="add mod">
          <ac:chgData name="Gladbach, Hunter A SSG USARMY NG MOARNG (USA)" userId="36fce34d-bc7d-43c0-88e5-1935613682d4" providerId="ADAL" clId="{EF9572CB-49DC-43E3-9D14-D38A0F5AE939}" dt="2025-07-23T15:41:14.648" v="1075" actId="1076"/>
          <ac:picMkLst>
            <pc:docMk/>
            <pc:sldMk cId="3584101382" sldId="288"/>
            <ac:picMk id="6" creationId="{9182F5C2-3446-FEEA-2C30-641575DF36EC}"/>
          </ac:picMkLst>
        </pc:picChg>
      </pc:sldChg>
      <pc:sldChg chg="addSp delSp modSp mod ord">
        <pc:chgData name="Gladbach, Hunter A SSG USARMY NG MOARNG (USA)" userId="36fce34d-bc7d-43c0-88e5-1935613682d4" providerId="ADAL" clId="{EF9572CB-49DC-43E3-9D14-D38A0F5AE939}" dt="2025-07-16T18:46:50.398" v="337" actId="1076"/>
        <pc:sldMkLst>
          <pc:docMk/>
          <pc:sldMk cId="4106837111" sldId="289"/>
        </pc:sldMkLst>
        <pc:picChg chg="add mod">
          <ac:chgData name="Gladbach, Hunter A SSG USARMY NG MOARNG (USA)" userId="36fce34d-bc7d-43c0-88e5-1935613682d4" providerId="ADAL" clId="{EF9572CB-49DC-43E3-9D14-D38A0F5AE939}" dt="2025-07-16T18:46:50.398" v="337" actId="1076"/>
          <ac:picMkLst>
            <pc:docMk/>
            <pc:sldMk cId="4106837111" sldId="289"/>
            <ac:picMk id="7" creationId="{BAF69162-39E2-60E2-A9BB-C73BE2CD9F2A}"/>
          </ac:picMkLst>
        </pc:picChg>
      </pc:sldChg>
      <pc:sldChg chg="addSp delSp modSp mod">
        <pc:chgData name="Gladbach, Hunter A SSG USARMY NG MOARNG (USA)" userId="36fce34d-bc7d-43c0-88e5-1935613682d4" providerId="ADAL" clId="{EF9572CB-49DC-43E3-9D14-D38A0F5AE939}" dt="2025-07-16T18:08:12.766" v="94"/>
        <pc:sldMkLst>
          <pc:docMk/>
          <pc:sldMk cId="1488683926" sldId="313"/>
        </pc:sldMkLst>
        <pc:spChg chg="mod">
          <ac:chgData name="Gladbach, Hunter A SSG USARMY NG MOARNG (USA)" userId="36fce34d-bc7d-43c0-88e5-1935613682d4" providerId="ADAL" clId="{EF9572CB-49DC-43E3-9D14-D38A0F5AE939}" dt="2025-07-16T18:07:49.251" v="92" actId="20577"/>
          <ac:spMkLst>
            <pc:docMk/>
            <pc:sldMk cId="1488683926" sldId="313"/>
            <ac:spMk id="2" creationId="{6D06F53C-31FD-5F3A-42F4-F3A29FB5DD69}"/>
          </ac:spMkLst>
        </pc:spChg>
        <pc:picChg chg="add mod">
          <ac:chgData name="Gladbach, Hunter A SSG USARMY NG MOARNG (USA)" userId="36fce34d-bc7d-43c0-88e5-1935613682d4" providerId="ADAL" clId="{EF9572CB-49DC-43E3-9D14-D38A0F5AE939}" dt="2025-07-16T18:08:12.766" v="94"/>
          <ac:picMkLst>
            <pc:docMk/>
            <pc:sldMk cId="1488683926" sldId="313"/>
            <ac:picMk id="4" creationId="{43800440-F7AC-782D-0A55-4105FAEEAD3A}"/>
          </ac:picMkLst>
        </pc:picChg>
      </pc:sldChg>
      <pc:sldChg chg="ord">
        <pc:chgData name="Gladbach, Hunter A SSG USARMY NG MOARNG (USA)" userId="36fce34d-bc7d-43c0-88e5-1935613682d4" providerId="ADAL" clId="{EF9572CB-49DC-43E3-9D14-D38A0F5AE939}" dt="2025-07-16T18:10:33.322" v="102"/>
        <pc:sldMkLst>
          <pc:docMk/>
          <pc:sldMk cId="0" sldId="396"/>
        </pc:sldMkLst>
      </pc:sldChg>
      <pc:sldChg chg="modSp del mod">
        <pc:chgData name="Gladbach, Hunter A SSG USARMY NG MOARNG (USA)" userId="36fce34d-bc7d-43c0-88e5-1935613682d4" providerId="ADAL" clId="{EF9572CB-49DC-43E3-9D14-D38A0F5AE939}" dt="2025-07-16T18:49:39.940" v="367" actId="47"/>
        <pc:sldMkLst>
          <pc:docMk/>
          <pc:sldMk cId="3727834851" sldId="424"/>
        </pc:sldMkLst>
      </pc:sldChg>
      <pc:sldChg chg="del">
        <pc:chgData name="Gladbach, Hunter A SSG USARMY NG MOARNG (USA)" userId="36fce34d-bc7d-43c0-88e5-1935613682d4" providerId="ADAL" clId="{EF9572CB-49DC-43E3-9D14-D38A0F5AE939}" dt="2025-07-16T18:10:25.631" v="100" actId="47"/>
        <pc:sldMkLst>
          <pc:docMk/>
          <pc:sldMk cId="599733287" sldId="431"/>
        </pc:sldMkLst>
      </pc:sldChg>
      <pc:sldChg chg="del">
        <pc:chgData name="Gladbach, Hunter A SSG USARMY NG MOARNG (USA)" userId="36fce34d-bc7d-43c0-88e5-1935613682d4" providerId="ADAL" clId="{EF9572CB-49DC-43E3-9D14-D38A0F5AE939}" dt="2025-07-16T18:10:50.242" v="104" actId="47"/>
        <pc:sldMkLst>
          <pc:docMk/>
          <pc:sldMk cId="4118294479" sldId="433"/>
        </pc:sldMkLst>
      </pc:sldChg>
      <pc:sldChg chg="modSp mod">
        <pc:chgData name="Gladbach, Hunter A SSG USARMY NG MOARNG (USA)" userId="36fce34d-bc7d-43c0-88e5-1935613682d4" providerId="ADAL" clId="{EF9572CB-49DC-43E3-9D14-D38A0F5AE939}" dt="2025-07-16T18:12:34.314" v="135" actId="20577"/>
        <pc:sldMkLst>
          <pc:docMk/>
          <pc:sldMk cId="3925370920" sldId="434"/>
        </pc:sldMkLst>
        <pc:spChg chg="mod">
          <ac:chgData name="Gladbach, Hunter A SSG USARMY NG MOARNG (USA)" userId="36fce34d-bc7d-43c0-88e5-1935613682d4" providerId="ADAL" clId="{EF9572CB-49DC-43E3-9D14-D38A0F5AE939}" dt="2025-07-16T18:11:53.458" v="107"/>
          <ac:spMkLst>
            <pc:docMk/>
            <pc:sldMk cId="3925370920" sldId="434"/>
            <ac:spMk id="4" creationId="{00000000-0000-0000-0000-000000000000}"/>
          </ac:spMkLst>
        </pc:spChg>
        <pc:spChg chg="mod">
          <ac:chgData name="Gladbach, Hunter A SSG USARMY NG MOARNG (USA)" userId="36fce34d-bc7d-43c0-88e5-1935613682d4" providerId="ADAL" clId="{EF9572CB-49DC-43E3-9D14-D38A0F5AE939}" dt="2025-07-16T18:12:34.314" v="135" actId="20577"/>
          <ac:spMkLst>
            <pc:docMk/>
            <pc:sldMk cId="3925370920" sldId="434"/>
            <ac:spMk id="13315" creationId="{00000000-0000-0000-0000-000000000000}"/>
          </ac:spMkLst>
        </pc:spChg>
      </pc:sldChg>
      <pc:sldChg chg="addSp delSp modSp mod">
        <pc:chgData name="Gladbach, Hunter A SSG USARMY NG MOARNG (USA)" userId="36fce34d-bc7d-43c0-88e5-1935613682d4" providerId="ADAL" clId="{EF9572CB-49DC-43E3-9D14-D38A0F5AE939}" dt="2025-07-16T18:22:56.991" v="196" actId="20577"/>
        <pc:sldMkLst>
          <pc:docMk/>
          <pc:sldMk cId="3709710657" sldId="438"/>
        </pc:sldMkLst>
        <pc:spChg chg="add mod">
          <ac:chgData name="Gladbach, Hunter A SSG USARMY NG MOARNG (USA)" userId="36fce34d-bc7d-43c0-88e5-1935613682d4" providerId="ADAL" clId="{EF9572CB-49DC-43E3-9D14-D38A0F5AE939}" dt="2025-07-16T18:13:18.250" v="143" actId="20577"/>
          <ac:spMkLst>
            <pc:docMk/>
            <pc:sldMk cId="3709710657" sldId="438"/>
            <ac:spMk id="3" creationId="{88FC4CC5-FA7C-FBF3-1DAE-F3494FED7E35}"/>
          </ac:spMkLst>
        </pc:spChg>
        <pc:spChg chg="mod">
          <ac:chgData name="Gladbach, Hunter A SSG USARMY NG MOARNG (USA)" userId="36fce34d-bc7d-43c0-88e5-1935613682d4" providerId="ADAL" clId="{EF9572CB-49DC-43E3-9D14-D38A0F5AE939}" dt="2025-07-16T18:22:56.991" v="196" actId="20577"/>
          <ac:spMkLst>
            <pc:docMk/>
            <pc:sldMk cId="3709710657" sldId="438"/>
            <ac:spMk id="13315" creationId="{00000000-0000-0000-0000-000000000000}"/>
          </ac:spMkLst>
        </pc:spChg>
      </pc:sldChg>
      <pc:sldChg chg="modSp mod">
        <pc:chgData name="Gladbach, Hunter A SSG USARMY NG MOARNG (USA)" userId="36fce34d-bc7d-43c0-88e5-1935613682d4" providerId="ADAL" clId="{EF9572CB-49DC-43E3-9D14-D38A0F5AE939}" dt="2025-07-16T18:03:38.733" v="77" actId="20577"/>
        <pc:sldMkLst>
          <pc:docMk/>
          <pc:sldMk cId="530885351" sldId="443"/>
        </pc:sldMkLst>
        <pc:spChg chg="mod">
          <ac:chgData name="Gladbach, Hunter A SSG USARMY NG MOARNG (USA)" userId="36fce34d-bc7d-43c0-88e5-1935613682d4" providerId="ADAL" clId="{EF9572CB-49DC-43E3-9D14-D38A0F5AE939}" dt="2025-07-16T18:03:38.733" v="77" actId="20577"/>
          <ac:spMkLst>
            <pc:docMk/>
            <pc:sldMk cId="530885351" sldId="443"/>
            <ac:spMk id="3" creationId="{B06C8581-AD31-6DFD-E8AE-4DB2FCF7DF1C}"/>
          </ac:spMkLst>
        </pc:spChg>
      </pc:sldChg>
      <pc:sldChg chg="modSp mod">
        <pc:chgData name="Gladbach, Hunter A SSG USARMY NG MOARNG (USA)" userId="36fce34d-bc7d-43c0-88e5-1935613682d4" providerId="ADAL" clId="{EF9572CB-49DC-43E3-9D14-D38A0F5AE939}" dt="2025-07-16T18:01:51.170" v="28"/>
        <pc:sldMkLst>
          <pc:docMk/>
          <pc:sldMk cId="2478326325" sldId="510"/>
        </pc:sldMkLst>
        <pc:spChg chg="mod">
          <ac:chgData name="Gladbach, Hunter A SSG USARMY NG MOARNG (USA)" userId="36fce34d-bc7d-43c0-88e5-1935613682d4" providerId="ADAL" clId="{EF9572CB-49DC-43E3-9D14-D38A0F5AE939}" dt="2025-07-16T18:01:51.170" v="28"/>
          <ac:spMkLst>
            <pc:docMk/>
            <pc:sldMk cId="2478326325" sldId="510"/>
            <ac:spMk id="3" creationId="{2BA81218-F200-2713-1634-006E685B329E}"/>
          </ac:spMkLst>
        </pc:spChg>
      </pc:sldChg>
      <pc:sldChg chg="modSp mod">
        <pc:chgData name="Gladbach, Hunter A SSG USARMY NG MOARNG (USA)" userId="36fce34d-bc7d-43c0-88e5-1935613682d4" providerId="ADAL" clId="{EF9572CB-49DC-43E3-9D14-D38A0F5AE939}" dt="2025-07-23T15:52:57.271" v="1510" actId="1076"/>
        <pc:sldMkLst>
          <pc:docMk/>
          <pc:sldMk cId="594922408" sldId="518"/>
        </pc:sldMkLst>
        <pc:spChg chg="mod">
          <ac:chgData name="Gladbach, Hunter A SSG USARMY NG MOARNG (USA)" userId="36fce34d-bc7d-43c0-88e5-1935613682d4" providerId="ADAL" clId="{EF9572CB-49DC-43E3-9D14-D38A0F5AE939}" dt="2025-07-23T15:52:47.270" v="1509" actId="255"/>
          <ac:spMkLst>
            <pc:docMk/>
            <pc:sldMk cId="594922408" sldId="518"/>
            <ac:spMk id="2" creationId="{F4A3A801-83DE-420B-E80F-ADB05D32F219}"/>
          </ac:spMkLst>
        </pc:spChg>
        <pc:picChg chg="mod">
          <ac:chgData name="Gladbach, Hunter A SSG USARMY NG MOARNG (USA)" userId="36fce34d-bc7d-43c0-88e5-1935613682d4" providerId="ADAL" clId="{EF9572CB-49DC-43E3-9D14-D38A0F5AE939}" dt="2025-07-23T15:52:57.271" v="1510" actId="1076"/>
          <ac:picMkLst>
            <pc:docMk/>
            <pc:sldMk cId="594922408" sldId="518"/>
            <ac:picMk id="3" creationId="{50A282FD-65AE-22EC-3152-CCE2001D2CCC}"/>
          </ac:picMkLst>
        </pc:picChg>
      </pc:sldChg>
      <pc:sldChg chg="addSp delSp modSp mod">
        <pc:chgData name="Gladbach, Hunter A SSG USARMY NG MOARNG (USA)" userId="36fce34d-bc7d-43c0-88e5-1935613682d4" providerId="ADAL" clId="{EF9572CB-49DC-43E3-9D14-D38A0F5AE939}" dt="2025-07-23T15:42:39.594" v="1083" actId="1076"/>
        <pc:sldMkLst>
          <pc:docMk/>
          <pc:sldMk cId="2465399788" sldId="522"/>
        </pc:sldMkLst>
        <pc:picChg chg="add mod">
          <ac:chgData name="Gladbach, Hunter A SSG USARMY NG MOARNG (USA)" userId="36fce34d-bc7d-43c0-88e5-1935613682d4" providerId="ADAL" clId="{EF9572CB-49DC-43E3-9D14-D38A0F5AE939}" dt="2025-07-23T15:42:39.594" v="1083" actId="1076"/>
          <ac:picMkLst>
            <pc:docMk/>
            <pc:sldMk cId="2465399788" sldId="522"/>
            <ac:picMk id="7" creationId="{C3ED9C3B-0BFD-044C-C2A8-C010826AE572}"/>
          </ac:picMkLst>
        </pc:picChg>
      </pc:sldChg>
      <pc:sldChg chg="modSp mod ord">
        <pc:chgData name="Gladbach, Hunter A SSG USARMY NG MOARNG (USA)" userId="36fce34d-bc7d-43c0-88e5-1935613682d4" providerId="ADAL" clId="{EF9572CB-49DC-43E3-9D14-D38A0F5AE939}" dt="2025-07-16T19:16:15.462" v="971" actId="20577"/>
        <pc:sldMkLst>
          <pc:docMk/>
          <pc:sldMk cId="1349017071" sldId="524"/>
        </pc:sldMkLst>
        <pc:spChg chg="mod">
          <ac:chgData name="Gladbach, Hunter A SSG USARMY NG MOARNG (USA)" userId="36fce34d-bc7d-43c0-88e5-1935613682d4" providerId="ADAL" clId="{EF9572CB-49DC-43E3-9D14-D38A0F5AE939}" dt="2025-07-16T19:16:15.462" v="971" actId="20577"/>
          <ac:spMkLst>
            <pc:docMk/>
            <pc:sldMk cId="1349017071" sldId="524"/>
            <ac:spMk id="2" creationId="{932809DD-5301-0CDC-4FEC-A75739830517}"/>
          </ac:spMkLst>
        </pc:spChg>
        <pc:spChg chg="mod">
          <ac:chgData name="Gladbach, Hunter A SSG USARMY NG MOARNG (USA)" userId="36fce34d-bc7d-43c0-88e5-1935613682d4" providerId="ADAL" clId="{EF9572CB-49DC-43E3-9D14-D38A0F5AE939}" dt="2025-07-16T19:16:08.216" v="960" actId="20577"/>
          <ac:spMkLst>
            <pc:docMk/>
            <pc:sldMk cId="1349017071" sldId="524"/>
            <ac:spMk id="3" creationId="{345FBD94-7039-92A3-AB83-951BCE6E6815}"/>
          </ac:spMkLst>
        </pc:spChg>
      </pc:sldChg>
      <pc:sldChg chg="addSp delSp modSp mod">
        <pc:chgData name="Gladbach, Hunter A SSG USARMY NG MOARNG (USA)" userId="36fce34d-bc7d-43c0-88e5-1935613682d4" providerId="ADAL" clId="{EF9572CB-49DC-43E3-9D14-D38A0F5AE939}" dt="2025-07-16T18:24:58.696" v="204" actId="14100"/>
        <pc:sldMkLst>
          <pc:docMk/>
          <pc:sldMk cId="513796783" sldId="530"/>
        </pc:sldMkLst>
        <pc:spChg chg="add mod">
          <ac:chgData name="Gladbach, Hunter A SSG USARMY NG MOARNG (USA)" userId="36fce34d-bc7d-43c0-88e5-1935613682d4" providerId="ADAL" clId="{EF9572CB-49DC-43E3-9D14-D38A0F5AE939}" dt="2025-07-16T18:13:08.308" v="139" actId="20577"/>
          <ac:spMkLst>
            <pc:docMk/>
            <pc:sldMk cId="513796783" sldId="530"/>
            <ac:spMk id="5" creationId="{BED879C4-D2B1-959C-258B-832FB54F6266}"/>
          </ac:spMkLst>
        </pc:spChg>
        <pc:picChg chg="add mod">
          <ac:chgData name="Gladbach, Hunter A SSG USARMY NG MOARNG (USA)" userId="36fce34d-bc7d-43c0-88e5-1935613682d4" providerId="ADAL" clId="{EF9572CB-49DC-43E3-9D14-D38A0F5AE939}" dt="2025-07-16T18:24:58.696" v="204" actId="14100"/>
          <ac:picMkLst>
            <pc:docMk/>
            <pc:sldMk cId="513796783" sldId="530"/>
            <ac:picMk id="7" creationId="{A7DCB83D-B669-D842-54A9-08EF9682037E}"/>
          </ac:picMkLst>
        </pc:picChg>
      </pc:sldChg>
      <pc:sldChg chg="addSp delSp modSp mod">
        <pc:chgData name="Gladbach, Hunter A SSG USARMY NG MOARNG (USA)" userId="36fce34d-bc7d-43c0-88e5-1935613682d4" providerId="ADAL" clId="{EF9572CB-49DC-43E3-9D14-D38A0F5AE939}" dt="2025-07-16T18:27:49.745" v="219" actId="20577"/>
        <pc:sldMkLst>
          <pc:docMk/>
          <pc:sldMk cId="4210699331" sldId="531"/>
        </pc:sldMkLst>
        <pc:spChg chg="mod">
          <ac:chgData name="Gladbach, Hunter A SSG USARMY NG MOARNG (USA)" userId="36fce34d-bc7d-43c0-88e5-1935613682d4" providerId="ADAL" clId="{EF9572CB-49DC-43E3-9D14-D38A0F5AE939}" dt="2025-07-16T18:27:49.745" v="219" actId="20577"/>
          <ac:spMkLst>
            <pc:docMk/>
            <pc:sldMk cId="4210699331" sldId="531"/>
            <ac:spMk id="6" creationId="{00653EA4-0EC3-6506-715C-39A54C0697CC}"/>
          </ac:spMkLst>
        </pc:spChg>
        <pc:spChg chg="mod">
          <ac:chgData name="Gladbach, Hunter A SSG USARMY NG MOARNG (USA)" userId="36fce34d-bc7d-43c0-88e5-1935613682d4" providerId="ADAL" clId="{EF9572CB-49DC-43E3-9D14-D38A0F5AE939}" dt="2025-07-16T18:27:31.444" v="218" actId="14100"/>
          <ac:spMkLst>
            <pc:docMk/>
            <pc:sldMk cId="4210699331" sldId="531"/>
            <ac:spMk id="9" creationId="{B91CC0F8-520A-CDCB-59B6-D36FC9EF8773}"/>
          </ac:spMkLst>
        </pc:spChg>
        <pc:picChg chg="add mod ord">
          <ac:chgData name="Gladbach, Hunter A SSG USARMY NG MOARNG (USA)" userId="36fce34d-bc7d-43c0-88e5-1935613682d4" providerId="ADAL" clId="{EF9572CB-49DC-43E3-9D14-D38A0F5AE939}" dt="2025-07-16T18:27:09.319" v="213" actId="167"/>
          <ac:picMkLst>
            <pc:docMk/>
            <pc:sldMk cId="4210699331" sldId="531"/>
            <ac:picMk id="5" creationId="{0B163AA4-76DC-0542-E93F-1F38DF356F2B}"/>
          </ac:picMkLst>
        </pc:picChg>
      </pc:sldChg>
      <pc:sldChg chg="modSp mod ord">
        <pc:chgData name="Gladbach, Hunter A SSG USARMY NG MOARNG (USA)" userId="36fce34d-bc7d-43c0-88e5-1935613682d4" providerId="ADAL" clId="{EF9572CB-49DC-43E3-9D14-D38A0F5AE939}" dt="2025-07-23T15:47:26.457" v="1378" actId="20577"/>
        <pc:sldMkLst>
          <pc:docMk/>
          <pc:sldMk cId="3640147663" sldId="532"/>
        </pc:sldMkLst>
        <pc:spChg chg="mod">
          <ac:chgData name="Gladbach, Hunter A SSG USARMY NG MOARNG (USA)" userId="36fce34d-bc7d-43c0-88e5-1935613682d4" providerId="ADAL" clId="{EF9572CB-49DC-43E3-9D14-D38A0F5AE939}" dt="2025-07-23T15:47:26.457" v="1378" actId="20577"/>
          <ac:spMkLst>
            <pc:docMk/>
            <pc:sldMk cId="3640147663" sldId="532"/>
            <ac:spMk id="13315" creationId="{00000000-0000-0000-0000-000000000000}"/>
          </ac:spMkLst>
        </pc:spChg>
      </pc:sldChg>
      <pc:sldChg chg="modSp mod ord">
        <pc:chgData name="Gladbach, Hunter A SSG USARMY NG MOARNG (USA)" userId="36fce34d-bc7d-43c0-88e5-1935613682d4" providerId="ADAL" clId="{EF9572CB-49DC-43E3-9D14-D38A0F5AE939}" dt="2025-07-23T15:38:59.218" v="1069" actId="20577"/>
        <pc:sldMkLst>
          <pc:docMk/>
          <pc:sldMk cId="4053154434" sldId="533"/>
        </pc:sldMkLst>
        <pc:spChg chg="mod">
          <ac:chgData name="Gladbach, Hunter A SSG USARMY NG MOARNG (USA)" userId="36fce34d-bc7d-43c0-88e5-1935613682d4" providerId="ADAL" clId="{EF9572CB-49DC-43E3-9D14-D38A0F5AE939}" dt="2025-07-16T19:00:06.530" v="405" actId="20577"/>
          <ac:spMkLst>
            <pc:docMk/>
            <pc:sldMk cId="4053154434" sldId="533"/>
            <ac:spMk id="2" creationId="{932809DD-5301-0CDC-4FEC-A75739830517}"/>
          </ac:spMkLst>
        </pc:spChg>
        <pc:spChg chg="mod">
          <ac:chgData name="Gladbach, Hunter A SSG USARMY NG MOARNG (USA)" userId="36fce34d-bc7d-43c0-88e5-1935613682d4" providerId="ADAL" clId="{EF9572CB-49DC-43E3-9D14-D38A0F5AE939}" dt="2025-07-23T15:38:59.218" v="1069" actId="20577"/>
          <ac:spMkLst>
            <pc:docMk/>
            <pc:sldMk cId="4053154434" sldId="533"/>
            <ac:spMk id="3" creationId="{345FBD94-7039-92A3-AB83-951BCE6E6815}"/>
          </ac:spMkLst>
        </pc:spChg>
      </pc:sldChg>
      <pc:sldChg chg="addSp delSp modSp mod">
        <pc:chgData name="Gladbach, Hunter A SSG USARMY NG MOARNG (USA)" userId="36fce34d-bc7d-43c0-88e5-1935613682d4" providerId="ADAL" clId="{EF9572CB-49DC-43E3-9D14-D38A0F5AE939}" dt="2025-07-16T18:09:20.703" v="98"/>
        <pc:sldMkLst>
          <pc:docMk/>
          <pc:sldMk cId="1245437466" sldId="534"/>
        </pc:sldMkLst>
        <pc:picChg chg="add mod">
          <ac:chgData name="Gladbach, Hunter A SSG USARMY NG MOARNG (USA)" userId="36fce34d-bc7d-43c0-88e5-1935613682d4" providerId="ADAL" clId="{EF9572CB-49DC-43E3-9D14-D38A0F5AE939}" dt="2025-07-16T18:09:20.703" v="98"/>
          <ac:picMkLst>
            <pc:docMk/>
            <pc:sldMk cId="1245437466" sldId="534"/>
            <ac:picMk id="4" creationId="{25391219-553F-1B0B-9A5B-663FF11DE216}"/>
          </ac:picMkLst>
        </pc:picChg>
      </pc:sldChg>
      <pc:sldChg chg="addSp delSp modSp add mod">
        <pc:chgData name="Gladbach, Hunter A SSG USARMY NG MOARNG (USA)" userId="36fce34d-bc7d-43c0-88e5-1935613682d4" providerId="ADAL" clId="{EF9572CB-49DC-43E3-9D14-D38A0F5AE939}" dt="2025-07-16T18:20:24.858" v="173" actId="1076"/>
        <pc:sldMkLst>
          <pc:docMk/>
          <pc:sldMk cId="1435818888" sldId="535"/>
        </pc:sldMkLst>
        <pc:picChg chg="add mod">
          <ac:chgData name="Gladbach, Hunter A SSG USARMY NG MOARNG (USA)" userId="36fce34d-bc7d-43c0-88e5-1935613682d4" providerId="ADAL" clId="{EF9572CB-49DC-43E3-9D14-D38A0F5AE939}" dt="2025-07-16T18:20:24.858" v="173" actId="1076"/>
          <ac:picMkLst>
            <pc:docMk/>
            <pc:sldMk cId="1435818888" sldId="535"/>
            <ac:picMk id="7" creationId="{5C93C38A-B256-D184-09D2-561554F2C33A}"/>
          </ac:picMkLst>
        </pc:picChg>
        <pc:picChg chg="add mod">
          <ac:chgData name="Gladbach, Hunter A SSG USARMY NG MOARNG (USA)" userId="36fce34d-bc7d-43c0-88e5-1935613682d4" providerId="ADAL" clId="{EF9572CB-49DC-43E3-9D14-D38A0F5AE939}" dt="2025-07-16T18:20:19.393" v="172" actId="1076"/>
          <ac:picMkLst>
            <pc:docMk/>
            <pc:sldMk cId="1435818888" sldId="535"/>
            <ac:picMk id="9" creationId="{3BB8A8AA-841B-44DC-8677-392345172A65}"/>
          </ac:picMkLst>
        </pc:picChg>
      </pc:sldChg>
      <pc:sldChg chg="addSp delSp modSp add mod">
        <pc:chgData name="Gladbach, Hunter A SSG USARMY NG MOARNG (USA)" userId="36fce34d-bc7d-43c0-88e5-1935613682d4" providerId="ADAL" clId="{EF9572CB-49DC-43E3-9D14-D38A0F5AE939}" dt="2025-07-16T18:12:12.368" v="115" actId="20577"/>
        <pc:sldMkLst>
          <pc:docMk/>
          <pc:sldMk cId="2244398659" sldId="536"/>
        </pc:sldMkLst>
        <pc:spChg chg="add mod">
          <ac:chgData name="Gladbach, Hunter A SSG USARMY NG MOARNG (USA)" userId="36fce34d-bc7d-43c0-88e5-1935613682d4" providerId="ADAL" clId="{EF9572CB-49DC-43E3-9D14-D38A0F5AE939}" dt="2025-07-16T18:12:12.368" v="115" actId="20577"/>
          <ac:spMkLst>
            <pc:docMk/>
            <pc:sldMk cId="2244398659" sldId="536"/>
            <ac:spMk id="4" creationId="{22534F5A-01A7-4BC9-BE8F-CAAC3B4B6ABC}"/>
          </ac:spMkLst>
        </pc:spChg>
      </pc:sldChg>
      <pc:sldChg chg="addSp delSp modSp add mod">
        <pc:chgData name="Gladbach, Hunter A SSG USARMY NG MOARNG (USA)" userId="36fce34d-bc7d-43c0-88e5-1935613682d4" providerId="ADAL" clId="{EF9572CB-49DC-43E3-9D14-D38A0F5AE939}" dt="2025-07-16T18:45:15.743" v="329" actId="1076"/>
        <pc:sldMkLst>
          <pc:docMk/>
          <pc:sldMk cId="3354902600" sldId="537"/>
        </pc:sldMkLst>
        <pc:spChg chg="add mod">
          <ac:chgData name="Gladbach, Hunter A SSG USARMY NG MOARNG (USA)" userId="36fce34d-bc7d-43c0-88e5-1935613682d4" providerId="ADAL" clId="{EF9572CB-49DC-43E3-9D14-D38A0F5AE939}" dt="2025-07-16T18:12:08.389" v="112" actId="20577"/>
          <ac:spMkLst>
            <pc:docMk/>
            <pc:sldMk cId="3354902600" sldId="537"/>
            <ac:spMk id="3" creationId="{4143F277-8932-EC64-11C4-AB64AB4CA327}"/>
          </ac:spMkLst>
        </pc:spChg>
        <pc:picChg chg="add mod">
          <ac:chgData name="Gladbach, Hunter A SSG USARMY NG MOARNG (USA)" userId="36fce34d-bc7d-43c0-88e5-1935613682d4" providerId="ADAL" clId="{EF9572CB-49DC-43E3-9D14-D38A0F5AE939}" dt="2025-07-16T18:45:15.743" v="329" actId="1076"/>
          <ac:picMkLst>
            <pc:docMk/>
            <pc:sldMk cId="3354902600" sldId="537"/>
            <ac:picMk id="9" creationId="{E3F499B7-3432-A95A-CC23-C0E4D6CF0701}"/>
          </ac:picMkLst>
        </pc:picChg>
      </pc:sldChg>
      <pc:sldChg chg="add">
        <pc:chgData name="Gladbach, Hunter A SSG USARMY NG MOARNG (USA)" userId="36fce34d-bc7d-43c0-88e5-1935613682d4" providerId="ADAL" clId="{EF9572CB-49DC-43E3-9D14-D38A0F5AE939}" dt="2025-07-16T18:42:03.697" v="317" actId="2890"/>
        <pc:sldMkLst>
          <pc:docMk/>
          <pc:sldMk cId="3736084682" sldId="538"/>
        </pc:sldMkLst>
      </pc:sldChg>
      <pc:sldChg chg="addSp delSp modSp add mod ord">
        <pc:chgData name="Gladbach, Hunter A SSG USARMY NG MOARNG (USA)" userId="36fce34d-bc7d-43c0-88e5-1935613682d4" providerId="ADAL" clId="{EF9572CB-49DC-43E3-9D14-D38A0F5AE939}" dt="2025-07-28T15:29:43.387" v="1523" actId="20577"/>
        <pc:sldMkLst>
          <pc:docMk/>
          <pc:sldMk cId="1934876820" sldId="539"/>
        </pc:sldMkLst>
        <pc:spChg chg="mod">
          <ac:chgData name="Gladbach, Hunter A SSG USARMY NG MOARNG (USA)" userId="36fce34d-bc7d-43c0-88e5-1935613682d4" providerId="ADAL" clId="{EF9572CB-49DC-43E3-9D14-D38A0F5AE939}" dt="2025-07-28T15:29:43.387" v="1523" actId="20577"/>
          <ac:spMkLst>
            <pc:docMk/>
            <pc:sldMk cId="1934876820" sldId="539"/>
            <ac:spMk id="3" creationId="{0A556447-829D-DC09-873D-9F976EA495FB}"/>
          </ac:spMkLst>
        </pc:spChg>
        <pc:picChg chg="add mod">
          <ac:chgData name="Gladbach, Hunter A SSG USARMY NG MOARNG (USA)" userId="36fce34d-bc7d-43c0-88e5-1935613682d4" providerId="ADAL" clId="{EF9572CB-49DC-43E3-9D14-D38A0F5AE939}" dt="2025-07-28T15:29:19.488" v="1519" actId="1076"/>
          <ac:picMkLst>
            <pc:docMk/>
            <pc:sldMk cId="1934876820" sldId="539"/>
            <ac:picMk id="4" creationId="{ECA42362-5CC0-48DB-65ED-A5113B1D341E}"/>
          </ac:picMkLst>
        </pc:picChg>
        <pc:picChg chg="del">
          <ac:chgData name="Gladbach, Hunter A SSG USARMY NG MOARNG (USA)" userId="36fce34d-bc7d-43c0-88e5-1935613682d4" providerId="ADAL" clId="{EF9572CB-49DC-43E3-9D14-D38A0F5AE939}" dt="2025-07-28T15:28:54.569" v="1512" actId="478"/>
          <ac:picMkLst>
            <pc:docMk/>
            <pc:sldMk cId="1934876820" sldId="539"/>
            <ac:picMk id="9" creationId="{5948FF62-C1CC-4F74-951F-5B90187A7E33}"/>
          </ac:picMkLst>
        </pc:picChg>
      </pc:sldChg>
    </pc:docChg>
  </pc:docChgLst>
  <pc:docChgLst>
    <pc:chgData name="Gladbach, Hunter A SSG USARMY NG MOARNG (USA)" userId="36fce34d-bc7d-43c0-88e5-1935613682d4" providerId="ADAL" clId="{81F9ED6D-3F55-4542-B4A4-CDB87D6FC2FA}"/>
    <pc:docChg chg="undo custSel addSld delSld modSld sldOrd modSection modNotesMaster modHandout">
      <pc:chgData name="Gladbach, Hunter A SSG USARMY NG MOARNG (USA)" userId="36fce34d-bc7d-43c0-88e5-1935613682d4" providerId="ADAL" clId="{81F9ED6D-3F55-4542-B4A4-CDB87D6FC2FA}" dt="2024-05-05T02:17:32.781" v="2581" actId="1076"/>
      <pc:docMkLst>
        <pc:docMk/>
      </pc:docMkLst>
      <pc:sldChg chg="modSp mod">
        <pc:chgData name="Gladbach, Hunter A SSG USARMY NG MOARNG (USA)" userId="36fce34d-bc7d-43c0-88e5-1935613682d4" providerId="ADAL" clId="{81F9ED6D-3F55-4542-B4A4-CDB87D6FC2FA}" dt="2024-05-05T02:02:22.536" v="1223" actId="255"/>
        <pc:sldMkLst>
          <pc:docMk/>
          <pc:sldMk cId="3539531865" sldId="271"/>
        </pc:sldMkLst>
      </pc:sldChg>
      <pc:sldChg chg="modSp mod">
        <pc:chgData name="Gladbach, Hunter A SSG USARMY NG MOARNG (USA)" userId="36fce34d-bc7d-43c0-88e5-1935613682d4" providerId="ADAL" clId="{81F9ED6D-3F55-4542-B4A4-CDB87D6FC2FA}" dt="2024-05-05T01:42:20.215" v="576" actId="20577"/>
        <pc:sldMkLst>
          <pc:docMk/>
          <pc:sldMk cId="278747456" sldId="278"/>
        </pc:sldMkLst>
      </pc:sldChg>
      <pc:sldChg chg="addSp delSp modSp mod">
        <pc:chgData name="Gladbach, Hunter A SSG USARMY NG MOARNG (USA)" userId="36fce34d-bc7d-43c0-88e5-1935613682d4" providerId="ADAL" clId="{81F9ED6D-3F55-4542-B4A4-CDB87D6FC2FA}" dt="2024-05-05T01:58:48.262" v="1170" actId="20577"/>
        <pc:sldMkLst>
          <pc:docMk/>
          <pc:sldMk cId="874266311" sldId="286"/>
        </pc:sldMkLst>
      </pc:sldChg>
      <pc:sldChg chg="modSp mod">
        <pc:chgData name="Gladbach, Hunter A SSG USARMY NG MOARNG (USA)" userId="36fce34d-bc7d-43c0-88e5-1935613682d4" providerId="ADAL" clId="{81F9ED6D-3F55-4542-B4A4-CDB87D6FC2FA}" dt="2024-05-05T01:47:50.471" v="716" actId="20577"/>
        <pc:sldMkLst>
          <pc:docMk/>
          <pc:sldMk cId="1638371336" sldId="287"/>
        </pc:sldMkLst>
      </pc:sldChg>
      <pc:sldChg chg="addSp delSp modSp mod">
        <pc:chgData name="Gladbach, Hunter A SSG USARMY NG MOARNG (USA)" userId="36fce34d-bc7d-43c0-88e5-1935613682d4" providerId="ADAL" clId="{81F9ED6D-3F55-4542-B4A4-CDB87D6FC2FA}" dt="2024-05-05T02:01:33.199" v="1191" actId="1076"/>
        <pc:sldMkLst>
          <pc:docMk/>
          <pc:sldMk cId="3584101382" sldId="288"/>
        </pc:sldMkLst>
      </pc:sldChg>
      <pc:sldChg chg="addSp delSp modSp mod">
        <pc:chgData name="Gladbach, Hunter A SSG USARMY NG MOARNG (USA)" userId="36fce34d-bc7d-43c0-88e5-1935613682d4" providerId="ADAL" clId="{81F9ED6D-3F55-4542-B4A4-CDB87D6FC2FA}" dt="2024-05-05T02:00:45.519" v="1183" actId="1076"/>
        <pc:sldMkLst>
          <pc:docMk/>
          <pc:sldMk cId="4106837111" sldId="289"/>
        </pc:sldMkLst>
      </pc:sldChg>
      <pc:sldChg chg="modSp mod">
        <pc:chgData name="Gladbach, Hunter A SSG USARMY NG MOARNG (USA)" userId="36fce34d-bc7d-43c0-88e5-1935613682d4" providerId="ADAL" clId="{81F9ED6D-3F55-4542-B4A4-CDB87D6FC2FA}" dt="2024-05-05T01:37:16.595" v="342" actId="20577"/>
        <pc:sldMkLst>
          <pc:docMk/>
          <pc:sldMk cId="0" sldId="396"/>
        </pc:sldMkLst>
      </pc:sldChg>
      <pc:sldChg chg="modSp mod">
        <pc:chgData name="Gladbach, Hunter A SSG USARMY NG MOARNG (USA)" userId="36fce34d-bc7d-43c0-88e5-1935613682d4" providerId="ADAL" clId="{81F9ED6D-3F55-4542-B4A4-CDB87D6FC2FA}" dt="2024-05-05T01:57:09.897" v="1141" actId="2710"/>
        <pc:sldMkLst>
          <pc:docMk/>
          <pc:sldMk cId="3727834851" sldId="424"/>
        </pc:sldMkLst>
      </pc:sldChg>
      <pc:sldChg chg="modSp mod">
        <pc:chgData name="Gladbach, Hunter A SSG USARMY NG MOARNG (USA)" userId="36fce34d-bc7d-43c0-88e5-1935613682d4" providerId="ADAL" clId="{81F9ED6D-3F55-4542-B4A4-CDB87D6FC2FA}" dt="2024-05-05T01:39:52.508" v="352" actId="20577"/>
        <pc:sldMkLst>
          <pc:docMk/>
          <pc:sldMk cId="599733287" sldId="431"/>
        </pc:sldMkLst>
      </pc:sldChg>
      <pc:sldChg chg="modSp mod">
        <pc:chgData name="Gladbach, Hunter A SSG USARMY NG MOARNG (USA)" userId="36fce34d-bc7d-43c0-88e5-1935613682d4" providerId="ADAL" clId="{81F9ED6D-3F55-4542-B4A4-CDB87D6FC2FA}" dt="2024-05-05T01:44:24.116" v="588" actId="20577"/>
        <pc:sldMkLst>
          <pc:docMk/>
          <pc:sldMk cId="3925370920" sldId="434"/>
        </pc:sldMkLst>
      </pc:sldChg>
      <pc:sldChg chg="modSp mod">
        <pc:chgData name="Gladbach, Hunter A SSG USARMY NG MOARNG (USA)" userId="36fce34d-bc7d-43c0-88e5-1935613682d4" providerId="ADAL" clId="{81F9ED6D-3F55-4542-B4A4-CDB87D6FC2FA}" dt="2024-05-05T01:43:48.661" v="586" actId="20577"/>
        <pc:sldMkLst>
          <pc:docMk/>
          <pc:sldMk cId="530885351" sldId="443"/>
        </pc:sldMkLst>
      </pc:sldChg>
      <pc:sldChg chg="modSp mod">
        <pc:chgData name="Gladbach, Hunter A SSG USARMY NG MOARNG (USA)" userId="36fce34d-bc7d-43c0-88e5-1935613682d4" providerId="ADAL" clId="{81F9ED6D-3F55-4542-B4A4-CDB87D6FC2FA}" dt="2024-05-05T01:27:13.448" v="134" actId="20577"/>
        <pc:sldMkLst>
          <pc:docMk/>
          <pc:sldMk cId="2478326325" sldId="510"/>
        </pc:sldMkLst>
      </pc:sldChg>
      <pc:sldChg chg="addSp delSp modSp mod">
        <pc:chgData name="Gladbach, Hunter A SSG USARMY NG MOARNG (USA)" userId="36fce34d-bc7d-43c0-88e5-1935613682d4" providerId="ADAL" clId="{81F9ED6D-3F55-4542-B4A4-CDB87D6FC2FA}" dt="2024-05-05T01:59:50.272" v="1177" actId="1076"/>
        <pc:sldMkLst>
          <pc:docMk/>
          <pc:sldMk cId="2465399788" sldId="522"/>
        </pc:sldMkLst>
      </pc:sldChg>
      <pc:sldChg chg="modSp mod ord">
        <pc:chgData name="Gladbach, Hunter A SSG USARMY NG MOARNG (USA)" userId="36fce34d-bc7d-43c0-88e5-1935613682d4" providerId="ADAL" clId="{81F9ED6D-3F55-4542-B4A4-CDB87D6FC2FA}" dt="2024-05-05T01:47:28.773" v="701"/>
        <pc:sldMkLst>
          <pc:docMk/>
          <pc:sldMk cId="1349017071" sldId="524"/>
        </pc:sldMkLst>
      </pc:sldChg>
      <pc:sldChg chg="modSp mod">
        <pc:chgData name="Gladbach, Hunter A SSG USARMY NG MOARNG (USA)" userId="36fce34d-bc7d-43c0-88e5-1935613682d4" providerId="ADAL" clId="{81F9ED6D-3F55-4542-B4A4-CDB87D6FC2FA}" dt="2024-05-05T02:08:50.482" v="1818" actId="20577"/>
        <pc:sldMkLst>
          <pc:docMk/>
          <pc:sldMk cId="543146807" sldId="525"/>
        </pc:sldMkLst>
      </pc:sldChg>
      <pc:sldChg chg="addSp modSp add mod">
        <pc:chgData name="Gladbach, Hunter A SSG USARMY NG MOARNG (USA)" userId="36fce34d-bc7d-43c0-88e5-1935613682d4" providerId="ADAL" clId="{81F9ED6D-3F55-4542-B4A4-CDB87D6FC2FA}" dt="2024-05-05T02:17:32.781" v="2581" actId="1076"/>
        <pc:sldMkLst>
          <pc:docMk/>
          <pc:sldMk cId="729355654" sldId="526"/>
        </pc:sldMkLst>
      </pc:sldChg>
      <pc:sldChg chg="del">
        <pc:chgData name="Gladbach, Hunter A SSG USARMY NG MOARNG (USA)" userId="36fce34d-bc7d-43c0-88e5-1935613682d4" providerId="ADAL" clId="{81F9ED6D-3F55-4542-B4A4-CDB87D6FC2FA}" dt="2024-05-05T02:03:37.585" v="1287" actId="2696"/>
        <pc:sldMkLst>
          <pc:docMk/>
          <pc:sldMk cId="2916194043" sldId="526"/>
        </pc:sldMkLst>
      </pc:sldChg>
      <pc:sldChg chg="new del">
        <pc:chgData name="Gladbach, Hunter A SSG USARMY NG MOARNG (USA)" userId="36fce34d-bc7d-43c0-88e5-1935613682d4" providerId="ADAL" clId="{81F9ED6D-3F55-4542-B4A4-CDB87D6FC2FA}" dt="2024-05-05T02:08:56.543" v="1820" actId="2696"/>
        <pc:sldMkLst>
          <pc:docMk/>
          <pc:sldMk cId="3673605419" sldId="526"/>
        </pc:sldMkLst>
      </pc:sldChg>
    </pc:docChg>
  </pc:docChgLst>
  <pc:docChgLst>
    <pc:chgData name="Gladbach, Hunter A SSG USARMY NG MOARNG (USA)" userId="36fce34d-bc7d-43c0-88e5-1935613682d4" providerId="ADAL" clId="{B8A4F42F-B95B-48B8-A09A-504058B7CB4C}"/>
    <pc:docChg chg="undo custSel addSld delSld modSld sldOrd modSection">
      <pc:chgData name="Gladbach, Hunter A SSG USARMY NG MOARNG (USA)" userId="36fce34d-bc7d-43c0-88e5-1935613682d4" providerId="ADAL" clId="{B8A4F42F-B95B-48B8-A09A-504058B7CB4C}" dt="2024-08-02T15:33:17.930" v="3910" actId="20577"/>
      <pc:docMkLst>
        <pc:docMk/>
      </pc:docMkLst>
      <pc:sldChg chg="modSp add del mod ord">
        <pc:chgData name="Gladbach, Hunter A SSG USARMY NG MOARNG (USA)" userId="36fce34d-bc7d-43c0-88e5-1935613682d4" providerId="ADAL" clId="{B8A4F42F-B95B-48B8-A09A-504058B7CB4C}" dt="2024-08-01T16:45:14.274" v="2349" actId="20577"/>
        <pc:sldMkLst>
          <pc:docMk/>
          <pc:sldMk cId="138469089" sldId="263"/>
        </pc:sldMkLst>
      </pc:sldChg>
      <pc:sldChg chg="modSp mod">
        <pc:chgData name="Gladbach, Hunter A SSG USARMY NG MOARNG (USA)" userId="36fce34d-bc7d-43c0-88e5-1935613682d4" providerId="ADAL" clId="{B8A4F42F-B95B-48B8-A09A-504058B7CB4C}" dt="2024-08-01T16:45:39.731" v="2395" actId="20577"/>
        <pc:sldMkLst>
          <pc:docMk/>
          <pc:sldMk cId="3539531865" sldId="271"/>
        </pc:sldMkLst>
      </pc:sldChg>
      <pc:sldChg chg="modSp mod">
        <pc:chgData name="Gladbach, Hunter A SSG USARMY NG MOARNG (USA)" userId="36fce34d-bc7d-43c0-88e5-1935613682d4" providerId="ADAL" clId="{B8A4F42F-B95B-48B8-A09A-504058B7CB4C}" dt="2024-08-01T18:08:50.645" v="3850" actId="20577"/>
        <pc:sldMkLst>
          <pc:docMk/>
          <pc:sldMk cId="278747456" sldId="278"/>
        </pc:sldMkLst>
      </pc:sldChg>
      <pc:sldChg chg="modSp mod">
        <pc:chgData name="Gladbach, Hunter A SSG USARMY NG MOARNG (USA)" userId="36fce34d-bc7d-43c0-88e5-1935613682d4" providerId="ADAL" clId="{B8A4F42F-B95B-48B8-A09A-504058B7CB4C}" dt="2024-07-30T03:10:17.866" v="1980" actId="1076"/>
        <pc:sldMkLst>
          <pc:docMk/>
          <pc:sldMk cId="874266311" sldId="286"/>
        </pc:sldMkLst>
      </pc:sldChg>
      <pc:sldChg chg="modSp mod">
        <pc:chgData name="Gladbach, Hunter A SSG USARMY NG MOARNG (USA)" userId="36fce34d-bc7d-43c0-88e5-1935613682d4" providerId="ADAL" clId="{B8A4F42F-B95B-48B8-A09A-504058B7CB4C}" dt="2024-08-01T17:21:03.804" v="2967" actId="20577"/>
        <pc:sldMkLst>
          <pc:docMk/>
          <pc:sldMk cId="1638371336" sldId="287"/>
        </pc:sldMkLst>
      </pc:sldChg>
      <pc:sldChg chg="del">
        <pc:chgData name="Gladbach, Hunter A SSG USARMY NG MOARNG (USA)" userId="36fce34d-bc7d-43c0-88e5-1935613682d4" providerId="ADAL" clId="{B8A4F42F-B95B-48B8-A09A-504058B7CB4C}" dt="2024-08-01T15:55:05.761" v="2303" actId="2696"/>
        <pc:sldMkLst>
          <pc:docMk/>
          <pc:sldMk cId="3574061022" sldId="290"/>
        </pc:sldMkLst>
      </pc:sldChg>
      <pc:sldChg chg="modSp mod">
        <pc:chgData name="Gladbach, Hunter A SSG USARMY NG MOARNG (USA)" userId="36fce34d-bc7d-43c0-88e5-1935613682d4" providerId="ADAL" clId="{B8A4F42F-B95B-48B8-A09A-504058B7CB4C}" dt="2024-07-29T20:25:05.187" v="224" actId="208"/>
        <pc:sldMkLst>
          <pc:docMk/>
          <pc:sldMk cId="1488683926" sldId="313"/>
        </pc:sldMkLst>
      </pc:sldChg>
      <pc:sldChg chg="modSp mod">
        <pc:chgData name="Gladbach, Hunter A SSG USARMY NG MOARNG (USA)" userId="36fce34d-bc7d-43c0-88e5-1935613682d4" providerId="ADAL" clId="{B8A4F42F-B95B-48B8-A09A-504058B7CB4C}" dt="2024-08-01T18:09:14.402" v="3851" actId="20577"/>
        <pc:sldMkLst>
          <pc:docMk/>
          <pc:sldMk cId="0" sldId="371"/>
        </pc:sldMkLst>
      </pc:sldChg>
      <pc:sldChg chg="modSp mod">
        <pc:chgData name="Gladbach, Hunter A SSG USARMY NG MOARNG (USA)" userId="36fce34d-bc7d-43c0-88e5-1935613682d4" providerId="ADAL" clId="{B8A4F42F-B95B-48B8-A09A-504058B7CB4C}" dt="2024-08-01T15:53:18.113" v="2300" actId="12"/>
        <pc:sldMkLst>
          <pc:docMk/>
          <pc:sldMk cId="0" sldId="396"/>
        </pc:sldMkLst>
      </pc:sldChg>
      <pc:sldChg chg="modSp mod">
        <pc:chgData name="Gladbach, Hunter A SSG USARMY NG MOARNG (USA)" userId="36fce34d-bc7d-43c0-88e5-1935613682d4" providerId="ADAL" clId="{B8A4F42F-B95B-48B8-A09A-504058B7CB4C}" dt="2024-07-30T03:01:56.398" v="1801" actId="13926"/>
        <pc:sldMkLst>
          <pc:docMk/>
          <pc:sldMk cId="3727834851" sldId="424"/>
        </pc:sldMkLst>
      </pc:sldChg>
      <pc:sldChg chg="modSp mod">
        <pc:chgData name="Gladbach, Hunter A SSG USARMY NG MOARNG (USA)" userId="36fce34d-bc7d-43c0-88e5-1935613682d4" providerId="ADAL" clId="{B8A4F42F-B95B-48B8-A09A-504058B7CB4C}" dt="2024-08-01T15:50:15.481" v="2281" actId="20577"/>
        <pc:sldMkLst>
          <pc:docMk/>
          <pc:sldMk cId="2075137908" sldId="428"/>
        </pc:sldMkLst>
      </pc:sldChg>
      <pc:sldChg chg="ord">
        <pc:chgData name="Gladbach, Hunter A SSG USARMY NG MOARNG (USA)" userId="36fce34d-bc7d-43c0-88e5-1935613682d4" providerId="ADAL" clId="{B8A4F42F-B95B-48B8-A09A-504058B7CB4C}" dt="2024-07-29T20:18:28.599" v="4"/>
        <pc:sldMkLst>
          <pc:docMk/>
          <pc:sldMk cId="1687513993" sldId="429"/>
        </pc:sldMkLst>
      </pc:sldChg>
      <pc:sldChg chg="modSp mod">
        <pc:chgData name="Gladbach, Hunter A SSG USARMY NG MOARNG (USA)" userId="36fce34d-bc7d-43c0-88e5-1935613682d4" providerId="ADAL" clId="{B8A4F42F-B95B-48B8-A09A-504058B7CB4C}" dt="2024-08-01T15:15:31.422" v="2268" actId="20577"/>
        <pc:sldMkLst>
          <pc:docMk/>
          <pc:sldMk cId="2016091692" sldId="430"/>
        </pc:sldMkLst>
      </pc:sldChg>
      <pc:sldChg chg="addSp delSp modSp mod">
        <pc:chgData name="Gladbach, Hunter A SSG USARMY NG MOARNG (USA)" userId="36fce34d-bc7d-43c0-88e5-1935613682d4" providerId="ADAL" clId="{B8A4F42F-B95B-48B8-A09A-504058B7CB4C}" dt="2024-08-01T18:13:39.081" v="3855" actId="20577"/>
        <pc:sldMkLst>
          <pc:docMk/>
          <pc:sldMk cId="599733287" sldId="431"/>
        </pc:sldMkLst>
      </pc:sldChg>
      <pc:sldChg chg="del">
        <pc:chgData name="Gladbach, Hunter A SSG USARMY NG MOARNG (USA)" userId="36fce34d-bc7d-43c0-88e5-1935613682d4" providerId="ADAL" clId="{B8A4F42F-B95B-48B8-A09A-504058B7CB4C}" dt="2024-07-30T02:25:31.974" v="1333" actId="2696"/>
        <pc:sldMkLst>
          <pc:docMk/>
          <pc:sldMk cId="356471553" sldId="432"/>
        </pc:sldMkLst>
      </pc:sldChg>
      <pc:sldChg chg="modSp mod">
        <pc:chgData name="Gladbach, Hunter A SSG USARMY NG MOARNG (USA)" userId="36fce34d-bc7d-43c0-88e5-1935613682d4" providerId="ADAL" clId="{B8A4F42F-B95B-48B8-A09A-504058B7CB4C}" dt="2024-08-01T15:53:34.213" v="2301" actId="255"/>
        <pc:sldMkLst>
          <pc:docMk/>
          <pc:sldMk cId="4118294479" sldId="433"/>
        </pc:sldMkLst>
      </pc:sldChg>
      <pc:sldChg chg="addSp modSp mod">
        <pc:chgData name="Gladbach, Hunter A SSG USARMY NG MOARNG (USA)" userId="36fce34d-bc7d-43c0-88e5-1935613682d4" providerId="ADAL" clId="{B8A4F42F-B95B-48B8-A09A-504058B7CB4C}" dt="2024-08-01T16:49:20.285" v="2430" actId="20577"/>
        <pc:sldMkLst>
          <pc:docMk/>
          <pc:sldMk cId="3925370920" sldId="434"/>
        </pc:sldMkLst>
      </pc:sldChg>
      <pc:sldChg chg="del">
        <pc:chgData name="Gladbach, Hunter A SSG USARMY NG MOARNG (USA)" userId="36fce34d-bc7d-43c0-88e5-1935613682d4" providerId="ADAL" clId="{B8A4F42F-B95B-48B8-A09A-504058B7CB4C}" dt="2024-07-30T02:41:52.817" v="1615" actId="2696"/>
        <pc:sldMkLst>
          <pc:docMk/>
          <pc:sldMk cId="1674164255" sldId="436"/>
        </pc:sldMkLst>
      </pc:sldChg>
      <pc:sldChg chg="modSp mod">
        <pc:chgData name="Gladbach, Hunter A SSG USARMY NG MOARNG (USA)" userId="36fce34d-bc7d-43c0-88e5-1935613682d4" providerId="ADAL" clId="{B8A4F42F-B95B-48B8-A09A-504058B7CB4C}" dt="2024-07-30T02:47:57.035" v="1679" actId="20577"/>
        <pc:sldMkLst>
          <pc:docMk/>
          <pc:sldMk cId="3709710657" sldId="438"/>
        </pc:sldMkLst>
      </pc:sldChg>
      <pc:sldChg chg="addSp delSp modSp mod ord">
        <pc:chgData name="Gladbach, Hunter A SSG USARMY NG MOARNG (USA)" userId="36fce34d-bc7d-43c0-88e5-1935613682d4" providerId="ADAL" clId="{B8A4F42F-B95B-48B8-A09A-504058B7CB4C}" dt="2024-08-01T15:29:24.416" v="2272"/>
        <pc:sldMkLst>
          <pc:docMk/>
          <pc:sldMk cId="381114967" sldId="439"/>
        </pc:sldMkLst>
      </pc:sldChg>
      <pc:sldChg chg="del">
        <pc:chgData name="Gladbach, Hunter A SSG USARMY NG MOARNG (USA)" userId="36fce34d-bc7d-43c0-88e5-1935613682d4" providerId="ADAL" clId="{B8A4F42F-B95B-48B8-A09A-504058B7CB4C}" dt="2024-07-30T03:03:50.009" v="1857" actId="2696"/>
        <pc:sldMkLst>
          <pc:docMk/>
          <pc:sldMk cId="1909488888" sldId="440"/>
        </pc:sldMkLst>
      </pc:sldChg>
      <pc:sldChg chg="addSp delSp modSp mod">
        <pc:chgData name="Gladbach, Hunter A SSG USARMY NG MOARNG (USA)" userId="36fce34d-bc7d-43c0-88e5-1935613682d4" providerId="ADAL" clId="{B8A4F42F-B95B-48B8-A09A-504058B7CB4C}" dt="2024-07-29T20:37:50.346" v="391" actId="2711"/>
        <pc:sldMkLst>
          <pc:docMk/>
          <pc:sldMk cId="530885351" sldId="443"/>
        </pc:sldMkLst>
      </pc:sldChg>
      <pc:sldChg chg="del">
        <pc:chgData name="Gladbach, Hunter A SSG USARMY NG MOARNG (USA)" userId="36fce34d-bc7d-43c0-88e5-1935613682d4" providerId="ADAL" clId="{B8A4F42F-B95B-48B8-A09A-504058B7CB4C}" dt="2024-08-01T15:54:58.220" v="2302" actId="2696"/>
        <pc:sldMkLst>
          <pc:docMk/>
          <pc:sldMk cId="3173507209" sldId="444"/>
        </pc:sldMkLst>
      </pc:sldChg>
      <pc:sldChg chg="modSp mod">
        <pc:chgData name="Gladbach, Hunter A SSG USARMY NG MOARNG (USA)" userId="36fce34d-bc7d-43c0-88e5-1935613682d4" providerId="ADAL" clId="{B8A4F42F-B95B-48B8-A09A-504058B7CB4C}" dt="2024-07-29T20:18:20.028" v="2" actId="20577"/>
        <pc:sldMkLst>
          <pc:docMk/>
          <pc:sldMk cId="2478326325" sldId="510"/>
        </pc:sldMkLst>
      </pc:sldChg>
      <pc:sldChg chg="del">
        <pc:chgData name="Gladbach, Hunter A SSG USARMY NG MOARNG (USA)" userId="36fce34d-bc7d-43c0-88e5-1935613682d4" providerId="ADAL" clId="{B8A4F42F-B95B-48B8-A09A-504058B7CB4C}" dt="2024-08-01T15:58:46.651" v="2305" actId="2696"/>
        <pc:sldMkLst>
          <pc:docMk/>
          <pc:sldMk cId="483529791" sldId="511"/>
        </pc:sldMkLst>
      </pc:sldChg>
      <pc:sldChg chg="del">
        <pc:chgData name="Gladbach, Hunter A SSG USARMY NG MOARNG (USA)" userId="36fce34d-bc7d-43c0-88e5-1935613682d4" providerId="ADAL" clId="{B8A4F42F-B95B-48B8-A09A-504058B7CB4C}" dt="2024-08-01T15:58:48.814" v="2306" actId="2696"/>
        <pc:sldMkLst>
          <pc:docMk/>
          <pc:sldMk cId="2544407967" sldId="512"/>
        </pc:sldMkLst>
      </pc:sldChg>
      <pc:sldChg chg="addSp delSp modSp mod">
        <pc:chgData name="Gladbach, Hunter A SSG USARMY NG MOARNG (USA)" userId="36fce34d-bc7d-43c0-88e5-1935613682d4" providerId="ADAL" clId="{B8A4F42F-B95B-48B8-A09A-504058B7CB4C}" dt="2024-07-30T03:05:53.782" v="1869" actId="255"/>
        <pc:sldMkLst>
          <pc:docMk/>
          <pc:sldMk cId="604999058" sldId="513"/>
        </pc:sldMkLst>
      </pc:sldChg>
      <pc:sldChg chg="modSp del mod">
        <pc:chgData name="Gladbach, Hunter A SSG USARMY NG MOARNG (USA)" userId="36fce34d-bc7d-43c0-88e5-1935613682d4" providerId="ADAL" clId="{B8A4F42F-B95B-48B8-A09A-504058B7CB4C}" dt="2024-07-30T02:20:27.768" v="1157" actId="2696"/>
        <pc:sldMkLst>
          <pc:docMk/>
          <pc:sldMk cId="1767298112" sldId="514"/>
        </pc:sldMkLst>
      </pc:sldChg>
      <pc:sldChg chg="modSp mod">
        <pc:chgData name="Gladbach, Hunter A SSG USARMY NG MOARNG (USA)" userId="36fce34d-bc7d-43c0-88e5-1935613682d4" providerId="ADAL" clId="{B8A4F42F-B95B-48B8-A09A-504058B7CB4C}" dt="2024-07-30T01:57:35.785" v="549" actId="207"/>
        <pc:sldMkLst>
          <pc:docMk/>
          <pc:sldMk cId="3539265189" sldId="516"/>
        </pc:sldMkLst>
      </pc:sldChg>
      <pc:sldChg chg="addSp modSp mod">
        <pc:chgData name="Gladbach, Hunter A SSG USARMY NG MOARNG (USA)" userId="36fce34d-bc7d-43c0-88e5-1935613682d4" providerId="ADAL" clId="{B8A4F42F-B95B-48B8-A09A-504058B7CB4C}" dt="2024-08-02T15:33:17.930" v="3910" actId="20577"/>
        <pc:sldMkLst>
          <pc:docMk/>
          <pc:sldMk cId="594922408" sldId="518"/>
        </pc:sldMkLst>
      </pc:sldChg>
      <pc:sldChg chg="modSp mod">
        <pc:chgData name="Gladbach, Hunter A SSG USARMY NG MOARNG (USA)" userId="36fce34d-bc7d-43c0-88e5-1935613682d4" providerId="ADAL" clId="{B8A4F42F-B95B-48B8-A09A-504058B7CB4C}" dt="2024-07-30T03:10:21.497" v="1981" actId="1076"/>
        <pc:sldMkLst>
          <pc:docMk/>
          <pc:sldMk cId="2465399788" sldId="522"/>
        </pc:sldMkLst>
      </pc:sldChg>
      <pc:sldChg chg="modSp mod ord">
        <pc:chgData name="Gladbach, Hunter A SSG USARMY NG MOARNG (USA)" userId="36fce34d-bc7d-43c0-88e5-1935613682d4" providerId="ADAL" clId="{B8A4F42F-B95B-48B8-A09A-504058B7CB4C}" dt="2024-08-01T18:15:56.998" v="3857" actId="1076"/>
        <pc:sldMkLst>
          <pc:docMk/>
          <pc:sldMk cId="1349017071" sldId="524"/>
        </pc:sldMkLst>
      </pc:sldChg>
      <pc:sldChg chg="modSp mod">
        <pc:chgData name="Gladbach, Hunter A SSG USARMY NG MOARNG (USA)" userId="36fce34d-bc7d-43c0-88e5-1935613682d4" providerId="ADAL" clId="{B8A4F42F-B95B-48B8-A09A-504058B7CB4C}" dt="2024-08-01T16:56:08.440" v="2436" actId="1036"/>
        <pc:sldMkLst>
          <pc:docMk/>
          <pc:sldMk cId="543146807" sldId="525"/>
        </pc:sldMkLst>
      </pc:sldChg>
      <pc:sldChg chg="modSp mod">
        <pc:chgData name="Gladbach, Hunter A SSG USARMY NG MOARNG (USA)" userId="36fce34d-bc7d-43c0-88e5-1935613682d4" providerId="ADAL" clId="{B8A4F42F-B95B-48B8-A09A-504058B7CB4C}" dt="2024-07-30T03:16:15.785" v="2033" actId="1076"/>
        <pc:sldMkLst>
          <pc:docMk/>
          <pc:sldMk cId="729355654" sldId="526"/>
        </pc:sldMkLst>
      </pc:sldChg>
      <pc:sldChg chg="modSp mod">
        <pc:chgData name="Gladbach, Hunter A SSG USARMY NG MOARNG (USA)" userId="36fce34d-bc7d-43c0-88e5-1935613682d4" providerId="ADAL" clId="{B8A4F42F-B95B-48B8-A09A-504058B7CB4C}" dt="2024-07-30T02:58:32.297" v="1744" actId="1076"/>
        <pc:sldMkLst>
          <pc:docMk/>
          <pc:sldMk cId="1283311649" sldId="527"/>
        </pc:sldMkLst>
      </pc:sldChg>
      <pc:sldChg chg="modSp add mod">
        <pc:chgData name="Gladbach, Hunter A SSG USARMY NG MOARNG (USA)" userId="36fce34d-bc7d-43c0-88e5-1935613682d4" providerId="ADAL" clId="{B8A4F42F-B95B-48B8-A09A-504058B7CB4C}" dt="2024-07-30T03:06:56.044" v="1879" actId="255"/>
        <pc:sldMkLst>
          <pc:docMk/>
          <pc:sldMk cId="3028830504" sldId="528"/>
        </pc:sldMkLst>
      </pc:sldChg>
      <pc:sldChg chg="addSp delSp modSp add mod ord">
        <pc:chgData name="Gladbach, Hunter A SSG USARMY NG MOARNG (USA)" userId="36fce34d-bc7d-43c0-88e5-1935613682d4" providerId="ADAL" clId="{B8A4F42F-B95B-48B8-A09A-504058B7CB4C}" dt="2024-07-30T03:28:43.198" v="2063" actId="1076"/>
        <pc:sldMkLst>
          <pc:docMk/>
          <pc:sldMk cId="2879017647" sldId="529"/>
        </pc:sldMkLst>
      </pc:sldChg>
      <pc:sldChg chg="addSp modSp add mod">
        <pc:chgData name="Gladbach, Hunter A SSG USARMY NG MOARNG (USA)" userId="36fce34d-bc7d-43c0-88e5-1935613682d4" providerId="ADAL" clId="{B8A4F42F-B95B-48B8-A09A-504058B7CB4C}" dt="2024-08-01T16:49:18.370" v="2429" actId="20577"/>
        <pc:sldMkLst>
          <pc:docMk/>
          <pc:sldMk cId="513796783" sldId="530"/>
        </pc:sldMkLst>
      </pc:sldChg>
      <pc:sldChg chg="addSp delSp modSp add mod ord">
        <pc:chgData name="Gladbach, Hunter A SSG USARMY NG MOARNG (USA)" userId="36fce34d-bc7d-43c0-88e5-1935613682d4" providerId="ADAL" clId="{B8A4F42F-B95B-48B8-A09A-504058B7CB4C}" dt="2024-07-30T03:15:53.089" v="2032" actId="1582"/>
        <pc:sldMkLst>
          <pc:docMk/>
          <pc:sldMk cId="4210699331" sldId="531"/>
        </pc:sldMkLst>
      </pc:sldChg>
      <pc:sldChg chg="modSp add mod">
        <pc:chgData name="Gladbach, Hunter A SSG USARMY NG MOARNG (USA)" userId="36fce34d-bc7d-43c0-88e5-1935613682d4" providerId="ADAL" clId="{B8A4F42F-B95B-48B8-A09A-504058B7CB4C}" dt="2024-08-02T14:09:25.739" v="3909" actId="20577"/>
        <pc:sldMkLst>
          <pc:docMk/>
          <pc:sldMk cId="3640147663" sldId="532"/>
        </pc:sldMkLst>
      </pc:sldChg>
      <pc:sldChg chg="add del">
        <pc:chgData name="Gladbach, Hunter A SSG USARMY NG MOARNG (USA)" userId="36fce34d-bc7d-43c0-88e5-1935613682d4" providerId="ADAL" clId="{B8A4F42F-B95B-48B8-A09A-504058B7CB4C}" dt="2024-08-01T17:02:54.879" v="2608" actId="2696"/>
        <pc:sldMkLst>
          <pc:docMk/>
          <pc:sldMk cId="792444082" sldId="533"/>
        </pc:sldMkLst>
      </pc:sldChg>
      <pc:sldChg chg="modSp add mod">
        <pc:chgData name="Gladbach, Hunter A SSG USARMY NG MOARNG (USA)" userId="36fce34d-bc7d-43c0-88e5-1935613682d4" providerId="ADAL" clId="{B8A4F42F-B95B-48B8-A09A-504058B7CB4C}" dt="2024-08-01T18:15:53.699" v="3856" actId="1076"/>
        <pc:sldMkLst>
          <pc:docMk/>
          <pc:sldMk cId="4053154434" sldId="533"/>
        </pc:sldMkLst>
      </pc:sldChg>
      <pc:sldChg chg="addSp delSp modSp add mod">
        <pc:chgData name="Gladbach, Hunter A SSG USARMY NG MOARNG (USA)" userId="36fce34d-bc7d-43c0-88e5-1935613682d4" providerId="ADAL" clId="{B8A4F42F-B95B-48B8-A09A-504058B7CB4C}" dt="2024-08-01T18:04:59.754" v="3846" actId="1076"/>
        <pc:sldMkLst>
          <pc:docMk/>
          <pc:sldMk cId="1245437466" sldId="534"/>
        </pc:sldMkLst>
      </pc:sldChg>
      <pc:sldChg chg="new del">
        <pc:chgData name="Gladbach, Hunter A SSG USARMY NG MOARNG (USA)" userId="36fce34d-bc7d-43c0-88e5-1935613682d4" providerId="ADAL" clId="{B8A4F42F-B95B-48B8-A09A-504058B7CB4C}" dt="2024-08-01T18:11:21.228" v="3853" actId="2696"/>
        <pc:sldMkLst>
          <pc:docMk/>
          <pc:sldMk cId="271876197" sldId="5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002020" cy="351239"/>
          </a:xfrm>
          <a:prstGeom prst="rect">
            <a:avLst/>
          </a:prstGeom>
        </p:spPr>
        <p:txBody>
          <a:bodyPr vert="horz" lIns="91403" tIns="45702" rIns="91403" bIns="45702" rtlCol="0"/>
          <a:lstStyle>
            <a:lvl1pPr algn="l" fontAlgn="auto">
              <a:spcBef>
                <a:spcPts val="0"/>
              </a:spcBef>
              <a:spcAft>
                <a:spcPts val="0"/>
              </a:spcAft>
              <a:defRPr sz="1200">
                <a:latin typeface="+mn-lt"/>
                <a:cs typeface="+mn-cs"/>
              </a:defRPr>
            </a:lvl1pPr>
          </a:lstStyle>
          <a:p>
            <a:pPr>
              <a:defRPr/>
            </a:pPr>
            <a:r>
              <a:rPr lang="en-US" dirty="0"/>
              <a:t>UNCLASSIFIED</a:t>
            </a:r>
          </a:p>
        </p:txBody>
      </p:sp>
      <p:sp>
        <p:nvSpPr>
          <p:cNvPr id="3" name="Date Placeholder 2"/>
          <p:cNvSpPr>
            <a:spLocks noGrp="1"/>
          </p:cNvSpPr>
          <p:nvPr>
            <p:ph type="dt" sz="quarter" idx="1"/>
          </p:nvPr>
        </p:nvSpPr>
        <p:spPr>
          <a:xfrm>
            <a:off x="5231967" y="1"/>
            <a:ext cx="4002020" cy="351239"/>
          </a:xfrm>
          <a:prstGeom prst="rect">
            <a:avLst/>
          </a:prstGeom>
        </p:spPr>
        <p:txBody>
          <a:bodyPr vert="horz" lIns="91403" tIns="45702" rIns="91403" bIns="45702" rtlCol="0"/>
          <a:lstStyle>
            <a:lvl1pPr algn="r" fontAlgn="auto">
              <a:spcBef>
                <a:spcPts val="0"/>
              </a:spcBef>
              <a:spcAft>
                <a:spcPts val="0"/>
              </a:spcAft>
              <a:defRPr sz="1200">
                <a:latin typeface="+mn-lt"/>
                <a:cs typeface="+mn-cs"/>
              </a:defRPr>
            </a:lvl1pPr>
          </a:lstStyle>
          <a:p>
            <a:pPr>
              <a:defRPr/>
            </a:pPr>
            <a:fld id="{6D85E503-D8F3-4049-BEA4-30A4200003DA}" type="datetimeFigureOut">
              <a:rPr lang="en-US"/>
              <a:pPr>
                <a:defRPr/>
              </a:pPr>
              <a:t>7/28/2025</a:t>
            </a:fld>
            <a:endParaRPr lang="en-US" dirty="0"/>
          </a:p>
        </p:txBody>
      </p:sp>
      <p:sp>
        <p:nvSpPr>
          <p:cNvPr id="4" name="Footer Placeholder 3"/>
          <p:cNvSpPr>
            <a:spLocks noGrp="1"/>
          </p:cNvSpPr>
          <p:nvPr>
            <p:ph type="ftr" sz="quarter" idx="2"/>
          </p:nvPr>
        </p:nvSpPr>
        <p:spPr>
          <a:xfrm>
            <a:off x="7" y="6657962"/>
            <a:ext cx="4002020" cy="351239"/>
          </a:xfrm>
          <a:prstGeom prst="rect">
            <a:avLst/>
          </a:prstGeom>
        </p:spPr>
        <p:txBody>
          <a:bodyPr vert="horz" lIns="91403" tIns="45702" rIns="91403" bIns="45702"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231967" y="6657962"/>
            <a:ext cx="4002020" cy="351239"/>
          </a:xfrm>
          <a:prstGeom prst="rect">
            <a:avLst/>
          </a:prstGeom>
        </p:spPr>
        <p:txBody>
          <a:bodyPr vert="horz" lIns="91403" tIns="45702" rIns="91403" bIns="45702" rtlCol="0" anchor="b"/>
          <a:lstStyle>
            <a:lvl1pPr algn="r" fontAlgn="auto">
              <a:spcBef>
                <a:spcPts val="0"/>
              </a:spcBef>
              <a:spcAft>
                <a:spcPts val="0"/>
              </a:spcAft>
              <a:defRPr sz="1200">
                <a:latin typeface="+mn-lt"/>
                <a:cs typeface="+mn-cs"/>
              </a:defRPr>
            </a:lvl1pPr>
          </a:lstStyle>
          <a:p>
            <a:pPr>
              <a:defRPr/>
            </a:pPr>
            <a:fld id="{173E1479-64BA-4608-A9CF-9262C10F50E3}" type="slidenum">
              <a:rPr lang="en-US"/>
              <a:pPr>
                <a:defRPr/>
              </a:pPr>
              <a:t>‹#›</a:t>
            </a:fld>
            <a:endParaRPr lang="en-US" dirty="0"/>
          </a:p>
        </p:txBody>
      </p:sp>
    </p:spTree>
    <p:extLst>
      <p:ext uri="{BB962C8B-B14F-4D97-AF65-F5344CB8AC3E}">
        <p14:creationId xmlns:p14="http://schemas.microsoft.com/office/powerpoint/2010/main" val="2172021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002020" cy="350040"/>
          </a:xfrm>
          <a:prstGeom prst="rect">
            <a:avLst/>
          </a:prstGeom>
        </p:spPr>
        <p:txBody>
          <a:bodyPr vert="horz" lIns="92994" tIns="46498" rIns="92994" bIns="46498" rtlCol="0"/>
          <a:lstStyle>
            <a:lvl1pPr algn="l" fontAlgn="auto">
              <a:spcBef>
                <a:spcPts val="0"/>
              </a:spcBef>
              <a:spcAft>
                <a:spcPts val="0"/>
              </a:spcAft>
              <a:defRPr sz="1200">
                <a:latin typeface="+mn-lt"/>
                <a:cs typeface="+mn-cs"/>
              </a:defRPr>
            </a:lvl1pPr>
          </a:lstStyle>
          <a:p>
            <a:pPr>
              <a:defRPr/>
            </a:pPr>
            <a:r>
              <a:rPr lang="en-US" dirty="0"/>
              <a:t>UNCLASSIFIED</a:t>
            </a:r>
          </a:p>
        </p:txBody>
      </p:sp>
      <p:sp>
        <p:nvSpPr>
          <p:cNvPr id="3" name="Date Placeholder 2"/>
          <p:cNvSpPr>
            <a:spLocks noGrp="1"/>
          </p:cNvSpPr>
          <p:nvPr>
            <p:ph type="dt" idx="1"/>
          </p:nvPr>
        </p:nvSpPr>
        <p:spPr>
          <a:xfrm>
            <a:off x="5231967" y="1"/>
            <a:ext cx="4002020" cy="350040"/>
          </a:xfrm>
          <a:prstGeom prst="rect">
            <a:avLst/>
          </a:prstGeom>
        </p:spPr>
        <p:txBody>
          <a:bodyPr vert="horz" lIns="92994" tIns="46498" rIns="92994" bIns="46498" rtlCol="0"/>
          <a:lstStyle>
            <a:lvl1pPr algn="r" fontAlgn="auto">
              <a:spcBef>
                <a:spcPts val="0"/>
              </a:spcBef>
              <a:spcAft>
                <a:spcPts val="0"/>
              </a:spcAft>
              <a:defRPr sz="1200">
                <a:latin typeface="+mn-lt"/>
                <a:cs typeface="+mn-cs"/>
              </a:defRPr>
            </a:lvl1pPr>
          </a:lstStyle>
          <a:p>
            <a:pPr>
              <a:defRPr/>
            </a:pPr>
            <a:fld id="{1DC88E4C-A694-4CEF-B339-CD78ACB4A4EB}" type="datetimeFigureOut">
              <a:rPr lang="en-US"/>
              <a:pPr>
                <a:defRPr/>
              </a:pPr>
              <a:t>7/28/2025</a:t>
            </a:fld>
            <a:endParaRPr lang="en-US" dirty="0"/>
          </a:p>
        </p:txBody>
      </p:sp>
      <p:sp>
        <p:nvSpPr>
          <p:cNvPr id="4" name="Slide Image Placeholder 3"/>
          <p:cNvSpPr>
            <a:spLocks noGrp="1" noRot="1" noChangeAspect="1"/>
          </p:cNvSpPr>
          <p:nvPr>
            <p:ph type="sldImg" idx="2"/>
          </p:nvPr>
        </p:nvSpPr>
        <p:spPr>
          <a:xfrm>
            <a:off x="2867025" y="527050"/>
            <a:ext cx="3502025" cy="2627313"/>
          </a:xfrm>
          <a:prstGeom prst="rect">
            <a:avLst/>
          </a:prstGeom>
          <a:noFill/>
          <a:ln w="12700">
            <a:solidFill>
              <a:prstClr val="black"/>
            </a:solidFill>
          </a:ln>
        </p:spPr>
        <p:txBody>
          <a:bodyPr vert="horz" lIns="92994" tIns="46498" rIns="92994" bIns="46498" rtlCol="0" anchor="ctr"/>
          <a:lstStyle/>
          <a:p>
            <a:pPr lvl="0"/>
            <a:endParaRPr lang="en-US" noProof="0" dirty="0"/>
          </a:p>
        </p:txBody>
      </p:sp>
      <p:sp>
        <p:nvSpPr>
          <p:cNvPr id="5" name="Notes Placeholder 4"/>
          <p:cNvSpPr>
            <a:spLocks noGrp="1"/>
          </p:cNvSpPr>
          <p:nvPr>
            <p:ph type="body" sz="quarter" idx="3"/>
          </p:nvPr>
        </p:nvSpPr>
        <p:spPr>
          <a:xfrm>
            <a:off x="924030" y="3330185"/>
            <a:ext cx="7388023" cy="3153961"/>
          </a:xfrm>
          <a:prstGeom prst="rect">
            <a:avLst/>
          </a:prstGeom>
        </p:spPr>
        <p:txBody>
          <a:bodyPr vert="horz" lIns="92994" tIns="46498" rIns="92994" bIns="464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6659162"/>
            <a:ext cx="4002020" cy="350040"/>
          </a:xfrm>
          <a:prstGeom prst="rect">
            <a:avLst/>
          </a:prstGeom>
        </p:spPr>
        <p:txBody>
          <a:bodyPr vert="horz" lIns="92994" tIns="46498" rIns="92994" bIns="4649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31967" y="6659162"/>
            <a:ext cx="4002020" cy="350040"/>
          </a:xfrm>
          <a:prstGeom prst="rect">
            <a:avLst/>
          </a:prstGeom>
        </p:spPr>
        <p:txBody>
          <a:bodyPr vert="horz" lIns="92994" tIns="46498" rIns="92994" bIns="46498" rtlCol="0" anchor="b"/>
          <a:lstStyle>
            <a:lvl1pPr algn="r" fontAlgn="auto">
              <a:spcBef>
                <a:spcPts val="0"/>
              </a:spcBef>
              <a:spcAft>
                <a:spcPts val="0"/>
              </a:spcAft>
              <a:defRPr sz="1200">
                <a:latin typeface="+mn-lt"/>
                <a:cs typeface="+mn-cs"/>
              </a:defRPr>
            </a:lvl1pPr>
          </a:lstStyle>
          <a:p>
            <a:pPr>
              <a:defRPr/>
            </a:pPr>
            <a:fld id="{0201D4B2-D253-4EF0-BC63-139B6FE2EFC2}" type="slidenum">
              <a:rPr lang="en-US"/>
              <a:pPr>
                <a:defRPr/>
              </a:pPr>
              <a:t>‹#›</a:t>
            </a:fld>
            <a:endParaRPr lang="en-US" dirty="0"/>
          </a:p>
        </p:txBody>
      </p:sp>
    </p:spTree>
    <p:extLst>
      <p:ext uri="{BB962C8B-B14F-4D97-AF65-F5344CB8AC3E}">
        <p14:creationId xmlns:p14="http://schemas.microsoft.com/office/powerpoint/2010/main" val="13954267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1</a:t>
            </a:fld>
            <a:endParaRPr lang="en-US" dirty="0"/>
          </a:p>
        </p:txBody>
      </p:sp>
    </p:spTree>
    <p:extLst>
      <p:ext uri="{BB962C8B-B14F-4D97-AF65-F5344CB8AC3E}">
        <p14:creationId xmlns:p14="http://schemas.microsoft.com/office/powerpoint/2010/main" val="111215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10</a:t>
            </a:fld>
            <a:endParaRPr lang="en-US" dirty="0"/>
          </a:p>
        </p:txBody>
      </p:sp>
    </p:spTree>
    <p:extLst>
      <p:ext uri="{BB962C8B-B14F-4D97-AF65-F5344CB8AC3E}">
        <p14:creationId xmlns:p14="http://schemas.microsoft.com/office/powerpoint/2010/main" val="2229223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11</a:t>
            </a:fld>
            <a:endParaRPr lang="en-US" dirty="0"/>
          </a:p>
        </p:txBody>
      </p:sp>
    </p:spTree>
    <p:extLst>
      <p:ext uri="{BB962C8B-B14F-4D97-AF65-F5344CB8AC3E}">
        <p14:creationId xmlns:p14="http://schemas.microsoft.com/office/powerpoint/2010/main" val="56938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12</a:t>
            </a:fld>
            <a:endParaRPr lang="en-US" dirty="0"/>
          </a:p>
        </p:txBody>
      </p:sp>
    </p:spTree>
    <p:extLst>
      <p:ext uri="{BB962C8B-B14F-4D97-AF65-F5344CB8AC3E}">
        <p14:creationId xmlns:p14="http://schemas.microsoft.com/office/powerpoint/2010/main" val="269471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13</a:t>
            </a:fld>
            <a:endParaRPr lang="en-US" dirty="0"/>
          </a:p>
        </p:txBody>
      </p:sp>
    </p:spTree>
    <p:extLst>
      <p:ext uri="{BB962C8B-B14F-4D97-AF65-F5344CB8AC3E}">
        <p14:creationId xmlns:p14="http://schemas.microsoft.com/office/powerpoint/2010/main" val="37251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14</a:t>
            </a:fld>
            <a:endParaRPr lang="en-US" dirty="0"/>
          </a:p>
        </p:txBody>
      </p:sp>
    </p:spTree>
    <p:extLst>
      <p:ext uri="{BB962C8B-B14F-4D97-AF65-F5344CB8AC3E}">
        <p14:creationId xmlns:p14="http://schemas.microsoft.com/office/powerpoint/2010/main" val="392419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15</a:t>
            </a:fld>
            <a:endParaRPr lang="en-US" dirty="0"/>
          </a:p>
        </p:txBody>
      </p:sp>
    </p:spTree>
    <p:extLst>
      <p:ext uri="{BB962C8B-B14F-4D97-AF65-F5344CB8AC3E}">
        <p14:creationId xmlns:p14="http://schemas.microsoft.com/office/powerpoint/2010/main" val="137912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16</a:t>
            </a:fld>
            <a:endParaRPr lang="en-US" dirty="0"/>
          </a:p>
        </p:txBody>
      </p:sp>
    </p:spTree>
    <p:extLst>
      <p:ext uri="{BB962C8B-B14F-4D97-AF65-F5344CB8AC3E}">
        <p14:creationId xmlns:p14="http://schemas.microsoft.com/office/powerpoint/2010/main" val="212568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17</a:t>
            </a:fld>
            <a:endParaRPr lang="en-US" dirty="0"/>
          </a:p>
        </p:txBody>
      </p:sp>
    </p:spTree>
    <p:extLst>
      <p:ext uri="{BB962C8B-B14F-4D97-AF65-F5344CB8AC3E}">
        <p14:creationId xmlns:p14="http://schemas.microsoft.com/office/powerpoint/2010/main" val="311276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18</a:t>
            </a:fld>
            <a:endParaRPr lang="en-US" dirty="0"/>
          </a:p>
        </p:txBody>
      </p:sp>
    </p:spTree>
    <p:extLst>
      <p:ext uri="{BB962C8B-B14F-4D97-AF65-F5344CB8AC3E}">
        <p14:creationId xmlns:p14="http://schemas.microsoft.com/office/powerpoint/2010/main" val="299100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9898-1FBB-5397-5F41-A8FDA1298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E17DA-ABAC-2D61-CE6B-586F65413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7AFD9-3E23-7F8B-E833-4D2977CB5E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668B9F-D553-D616-1CEE-917EAAAFE67F}"/>
              </a:ext>
            </a:extLst>
          </p:cNvPr>
          <p:cNvSpPr>
            <a:spLocks noGrp="1"/>
          </p:cNvSpPr>
          <p:nvPr>
            <p:ph type="sldNum" sz="quarter" idx="10"/>
          </p:nvPr>
        </p:nvSpPr>
        <p:spPr/>
        <p:txBody>
          <a:bodyPr/>
          <a:lstStyle/>
          <a:p>
            <a:pPr>
              <a:defRPr/>
            </a:pPr>
            <a:fld id="{01E8371E-7157-455A-B459-615A84C613CB}" type="slidenum">
              <a:rPr lang="en-US" smtClean="0"/>
              <a:pPr>
                <a:defRPr/>
              </a:pPr>
              <a:t>19</a:t>
            </a:fld>
            <a:endParaRPr lang="en-US" dirty="0"/>
          </a:p>
        </p:txBody>
      </p:sp>
    </p:spTree>
    <p:extLst>
      <p:ext uri="{BB962C8B-B14F-4D97-AF65-F5344CB8AC3E}">
        <p14:creationId xmlns:p14="http://schemas.microsoft.com/office/powerpoint/2010/main" val="346591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a:t>
            </a:fld>
            <a:endParaRPr lang="en-US" dirty="0"/>
          </a:p>
        </p:txBody>
      </p:sp>
    </p:spTree>
    <p:extLst>
      <p:ext uri="{BB962C8B-B14F-4D97-AF65-F5344CB8AC3E}">
        <p14:creationId xmlns:p14="http://schemas.microsoft.com/office/powerpoint/2010/main" val="362606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20</a:t>
            </a:fld>
            <a:endParaRPr lang="en-US" dirty="0"/>
          </a:p>
        </p:txBody>
      </p:sp>
    </p:spTree>
    <p:extLst>
      <p:ext uri="{BB962C8B-B14F-4D97-AF65-F5344CB8AC3E}">
        <p14:creationId xmlns:p14="http://schemas.microsoft.com/office/powerpoint/2010/main" val="154067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21</a:t>
            </a:fld>
            <a:endParaRPr lang="en-US" dirty="0"/>
          </a:p>
        </p:txBody>
      </p:sp>
    </p:spTree>
    <p:extLst>
      <p:ext uri="{BB962C8B-B14F-4D97-AF65-F5344CB8AC3E}">
        <p14:creationId xmlns:p14="http://schemas.microsoft.com/office/powerpoint/2010/main" val="2763192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1F2C8-20C6-8606-CD3A-A32C7DA4E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0A34C-EC76-C672-57EE-E235A70B7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0A227-587E-2D01-6BDE-A58C55F4ED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278207-E04E-E7BE-A303-5A30CF4617B8}"/>
              </a:ext>
            </a:extLst>
          </p:cNvPr>
          <p:cNvSpPr>
            <a:spLocks noGrp="1"/>
          </p:cNvSpPr>
          <p:nvPr>
            <p:ph type="sldNum" sz="quarter" idx="10"/>
          </p:nvPr>
        </p:nvSpPr>
        <p:spPr/>
        <p:txBody>
          <a:bodyPr/>
          <a:lstStyle/>
          <a:p>
            <a:pPr>
              <a:defRPr/>
            </a:pPr>
            <a:fld id="{01E8371E-7157-455A-B459-615A84C613CB}" type="slidenum">
              <a:rPr lang="en-US" smtClean="0"/>
              <a:pPr>
                <a:defRPr/>
              </a:pPr>
              <a:t>22</a:t>
            </a:fld>
            <a:endParaRPr lang="en-US" dirty="0"/>
          </a:p>
        </p:txBody>
      </p:sp>
    </p:spTree>
    <p:extLst>
      <p:ext uri="{BB962C8B-B14F-4D97-AF65-F5344CB8AC3E}">
        <p14:creationId xmlns:p14="http://schemas.microsoft.com/office/powerpoint/2010/main" val="1871380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23</a:t>
            </a:fld>
            <a:endParaRPr lang="en-US" dirty="0"/>
          </a:p>
        </p:txBody>
      </p:sp>
    </p:spTree>
    <p:extLst>
      <p:ext uri="{BB962C8B-B14F-4D97-AF65-F5344CB8AC3E}">
        <p14:creationId xmlns:p14="http://schemas.microsoft.com/office/powerpoint/2010/main" val="1338620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24</a:t>
            </a:fld>
            <a:endParaRPr lang="en-US" dirty="0"/>
          </a:p>
        </p:txBody>
      </p:sp>
    </p:spTree>
    <p:extLst>
      <p:ext uri="{BB962C8B-B14F-4D97-AF65-F5344CB8AC3E}">
        <p14:creationId xmlns:p14="http://schemas.microsoft.com/office/powerpoint/2010/main" val="2381573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25</a:t>
            </a:fld>
            <a:endParaRPr lang="en-US" dirty="0"/>
          </a:p>
        </p:txBody>
      </p:sp>
    </p:spTree>
    <p:extLst>
      <p:ext uri="{BB962C8B-B14F-4D97-AF65-F5344CB8AC3E}">
        <p14:creationId xmlns:p14="http://schemas.microsoft.com/office/powerpoint/2010/main" val="377033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26</a:t>
            </a:fld>
            <a:endParaRPr lang="en-US" dirty="0"/>
          </a:p>
        </p:txBody>
      </p:sp>
    </p:spTree>
    <p:extLst>
      <p:ext uri="{BB962C8B-B14F-4D97-AF65-F5344CB8AC3E}">
        <p14:creationId xmlns:p14="http://schemas.microsoft.com/office/powerpoint/2010/main" val="497780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27</a:t>
            </a:fld>
            <a:endParaRPr lang="en-US" dirty="0"/>
          </a:p>
        </p:txBody>
      </p:sp>
    </p:spTree>
    <p:extLst>
      <p:ext uri="{BB962C8B-B14F-4D97-AF65-F5344CB8AC3E}">
        <p14:creationId xmlns:p14="http://schemas.microsoft.com/office/powerpoint/2010/main" val="700814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28</a:t>
            </a:fld>
            <a:endParaRPr lang="en-US" dirty="0"/>
          </a:p>
        </p:txBody>
      </p:sp>
    </p:spTree>
    <p:extLst>
      <p:ext uri="{BB962C8B-B14F-4D97-AF65-F5344CB8AC3E}">
        <p14:creationId xmlns:p14="http://schemas.microsoft.com/office/powerpoint/2010/main" val="551090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29</a:t>
            </a:fld>
            <a:endParaRPr lang="en-US" dirty="0"/>
          </a:p>
        </p:txBody>
      </p:sp>
    </p:spTree>
    <p:extLst>
      <p:ext uri="{BB962C8B-B14F-4D97-AF65-F5344CB8AC3E}">
        <p14:creationId xmlns:p14="http://schemas.microsoft.com/office/powerpoint/2010/main" val="195952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a:t>
            </a:fld>
            <a:endParaRPr lang="en-US" dirty="0"/>
          </a:p>
        </p:txBody>
      </p:sp>
    </p:spTree>
    <p:extLst>
      <p:ext uri="{BB962C8B-B14F-4D97-AF65-F5344CB8AC3E}">
        <p14:creationId xmlns:p14="http://schemas.microsoft.com/office/powerpoint/2010/main" val="2660075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30</a:t>
            </a:fld>
            <a:endParaRPr lang="en-US" dirty="0"/>
          </a:p>
        </p:txBody>
      </p:sp>
    </p:spTree>
    <p:extLst>
      <p:ext uri="{BB962C8B-B14F-4D97-AF65-F5344CB8AC3E}">
        <p14:creationId xmlns:p14="http://schemas.microsoft.com/office/powerpoint/2010/main" val="3186351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289F-A054-51B4-54FC-A39EB7FDE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3CFF1-06F3-220F-5520-4757A121E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B5758-E0D8-F005-E393-58215ECEF7E8}"/>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63F4455C-8C92-87C9-D068-68CBDF1B4F49}"/>
              </a:ext>
            </a:extLst>
          </p:cNvPr>
          <p:cNvSpPr>
            <a:spLocks noGrp="1"/>
          </p:cNvSpPr>
          <p:nvPr>
            <p:ph type="sldNum" sz="quarter" idx="5"/>
          </p:nvPr>
        </p:nvSpPr>
        <p:spPr/>
        <p:txBody>
          <a:bodyPr/>
          <a:lstStyle/>
          <a:p>
            <a:pPr>
              <a:defRPr/>
            </a:pPr>
            <a:fld id="{0201D4B2-D253-4EF0-BC63-139B6FE2EFC2}" type="slidenum">
              <a:rPr lang="en-US" smtClean="0"/>
              <a:pPr>
                <a:defRPr/>
              </a:pPr>
              <a:t>31</a:t>
            </a:fld>
            <a:endParaRPr lang="en-US" dirty="0"/>
          </a:p>
        </p:txBody>
      </p:sp>
    </p:spTree>
    <p:extLst>
      <p:ext uri="{BB962C8B-B14F-4D97-AF65-F5344CB8AC3E}">
        <p14:creationId xmlns:p14="http://schemas.microsoft.com/office/powerpoint/2010/main" val="3573803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4532-290A-5507-B3AF-15349F4FA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90379-3718-7C4E-3E38-0EFE1A2FE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CFCBF-286F-63BF-BBE2-B2BC6F80AA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5DF095-06B1-21CA-D06E-7D06C99D220F}"/>
              </a:ext>
            </a:extLst>
          </p:cNvPr>
          <p:cNvSpPr>
            <a:spLocks noGrp="1"/>
          </p:cNvSpPr>
          <p:nvPr>
            <p:ph type="sldNum" sz="quarter" idx="10"/>
          </p:nvPr>
        </p:nvSpPr>
        <p:spPr/>
        <p:txBody>
          <a:bodyPr/>
          <a:lstStyle/>
          <a:p>
            <a:pPr>
              <a:defRPr/>
            </a:pPr>
            <a:fld id="{01E8371E-7157-455A-B459-615A84C613CB}" type="slidenum">
              <a:rPr lang="en-US" smtClean="0"/>
              <a:pPr>
                <a:defRPr/>
              </a:pPr>
              <a:t>32</a:t>
            </a:fld>
            <a:endParaRPr lang="en-US" dirty="0"/>
          </a:p>
        </p:txBody>
      </p:sp>
    </p:spTree>
    <p:extLst>
      <p:ext uri="{BB962C8B-B14F-4D97-AF65-F5344CB8AC3E}">
        <p14:creationId xmlns:p14="http://schemas.microsoft.com/office/powerpoint/2010/main" val="3644246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4532-290A-5507-B3AF-15349F4FA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90379-3718-7C4E-3E38-0EFE1A2FE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CFCBF-286F-63BF-BBE2-B2BC6F80AA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5DF095-06B1-21CA-D06E-7D06C99D220F}"/>
              </a:ext>
            </a:extLst>
          </p:cNvPr>
          <p:cNvSpPr>
            <a:spLocks noGrp="1"/>
          </p:cNvSpPr>
          <p:nvPr>
            <p:ph type="sldNum" sz="quarter" idx="10"/>
          </p:nvPr>
        </p:nvSpPr>
        <p:spPr/>
        <p:txBody>
          <a:bodyPr/>
          <a:lstStyle/>
          <a:p>
            <a:pPr>
              <a:defRPr/>
            </a:pPr>
            <a:fld id="{01E8371E-7157-455A-B459-615A84C613CB}" type="slidenum">
              <a:rPr lang="en-US" smtClean="0"/>
              <a:pPr>
                <a:defRPr/>
              </a:pPr>
              <a:t>33</a:t>
            </a:fld>
            <a:endParaRPr lang="en-US" dirty="0"/>
          </a:p>
        </p:txBody>
      </p:sp>
    </p:spTree>
    <p:extLst>
      <p:ext uri="{BB962C8B-B14F-4D97-AF65-F5344CB8AC3E}">
        <p14:creationId xmlns:p14="http://schemas.microsoft.com/office/powerpoint/2010/main" val="1940801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34</a:t>
            </a:fld>
            <a:endParaRPr lang="en-US" dirty="0"/>
          </a:p>
        </p:txBody>
      </p:sp>
    </p:spTree>
    <p:extLst>
      <p:ext uri="{BB962C8B-B14F-4D97-AF65-F5344CB8AC3E}">
        <p14:creationId xmlns:p14="http://schemas.microsoft.com/office/powerpoint/2010/main" val="2237738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35</a:t>
            </a:fld>
            <a:endParaRPr lang="en-US" dirty="0"/>
          </a:p>
        </p:txBody>
      </p:sp>
    </p:spTree>
    <p:extLst>
      <p:ext uri="{BB962C8B-B14F-4D97-AF65-F5344CB8AC3E}">
        <p14:creationId xmlns:p14="http://schemas.microsoft.com/office/powerpoint/2010/main" val="3182612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1E245-3092-5392-B2F9-7401E8BDA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46163-5165-E50F-F4E8-3891372F8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725F1-A65B-94CE-F47D-DD170075A9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4444A9-9100-6F78-0A41-2629C5695281}"/>
              </a:ext>
            </a:extLst>
          </p:cNvPr>
          <p:cNvSpPr>
            <a:spLocks noGrp="1"/>
          </p:cNvSpPr>
          <p:nvPr>
            <p:ph type="sldNum" sz="quarter" idx="10"/>
          </p:nvPr>
        </p:nvSpPr>
        <p:spPr/>
        <p:txBody>
          <a:bodyPr/>
          <a:lstStyle/>
          <a:p>
            <a:pPr>
              <a:defRPr/>
            </a:pPr>
            <a:fld id="{01E8371E-7157-455A-B459-615A84C613CB}" type="slidenum">
              <a:rPr lang="en-US" smtClean="0"/>
              <a:pPr>
                <a:defRPr/>
              </a:pPr>
              <a:t>36</a:t>
            </a:fld>
            <a:endParaRPr lang="en-US" dirty="0"/>
          </a:p>
        </p:txBody>
      </p:sp>
    </p:spTree>
    <p:extLst>
      <p:ext uri="{BB962C8B-B14F-4D97-AF65-F5344CB8AC3E}">
        <p14:creationId xmlns:p14="http://schemas.microsoft.com/office/powerpoint/2010/main" val="2939459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28CD-F69D-C2C0-D1EE-E11696E02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D8BC9-F388-2776-832C-411DDE6E3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EB438-8E1C-4885-38A6-DB7228A561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4D1C1D-94FC-11F8-DBDA-BBE0C07F511A}"/>
              </a:ext>
            </a:extLst>
          </p:cNvPr>
          <p:cNvSpPr>
            <a:spLocks noGrp="1"/>
          </p:cNvSpPr>
          <p:nvPr>
            <p:ph type="sldNum" sz="quarter" idx="10"/>
          </p:nvPr>
        </p:nvSpPr>
        <p:spPr/>
        <p:txBody>
          <a:bodyPr/>
          <a:lstStyle/>
          <a:p>
            <a:pPr>
              <a:defRPr/>
            </a:pPr>
            <a:fld id="{01E8371E-7157-455A-B459-615A84C613CB}" type="slidenum">
              <a:rPr lang="en-US" smtClean="0"/>
              <a:pPr>
                <a:defRPr/>
              </a:pPr>
              <a:t>37</a:t>
            </a:fld>
            <a:endParaRPr lang="en-US" dirty="0"/>
          </a:p>
        </p:txBody>
      </p:sp>
    </p:spTree>
    <p:extLst>
      <p:ext uri="{BB962C8B-B14F-4D97-AF65-F5344CB8AC3E}">
        <p14:creationId xmlns:p14="http://schemas.microsoft.com/office/powerpoint/2010/main" val="1097592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6AAD-C08A-32F6-22F9-F67A9988C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25ABE-8BFA-248F-305B-B2934EC2D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A4086-2F72-D02F-776E-09D32D05DD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B95896-BF91-35EE-E19C-6639E1C9B7B9}"/>
              </a:ext>
            </a:extLst>
          </p:cNvPr>
          <p:cNvSpPr>
            <a:spLocks noGrp="1"/>
          </p:cNvSpPr>
          <p:nvPr>
            <p:ph type="sldNum" sz="quarter" idx="10"/>
          </p:nvPr>
        </p:nvSpPr>
        <p:spPr/>
        <p:txBody>
          <a:bodyPr/>
          <a:lstStyle/>
          <a:p>
            <a:pPr>
              <a:defRPr/>
            </a:pPr>
            <a:fld id="{01E8371E-7157-455A-B459-615A84C613CB}" type="slidenum">
              <a:rPr lang="en-US" smtClean="0"/>
              <a:pPr>
                <a:defRPr/>
              </a:pPr>
              <a:t>38</a:t>
            </a:fld>
            <a:endParaRPr lang="en-US" dirty="0"/>
          </a:p>
        </p:txBody>
      </p:sp>
    </p:spTree>
    <p:extLst>
      <p:ext uri="{BB962C8B-B14F-4D97-AF65-F5344CB8AC3E}">
        <p14:creationId xmlns:p14="http://schemas.microsoft.com/office/powerpoint/2010/main" val="1643993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39</a:t>
            </a:fld>
            <a:endParaRPr lang="en-US" dirty="0"/>
          </a:p>
        </p:txBody>
      </p:sp>
    </p:spTree>
    <p:extLst>
      <p:ext uri="{BB962C8B-B14F-4D97-AF65-F5344CB8AC3E}">
        <p14:creationId xmlns:p14="http://schemas.microsoft.com/office/powerpoint/2010/main" val="9666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4</a:t>
            </a:fld>
            <a:endParaRPr lang="en-US" dirty="0"/>
          </a:p>
        </p:txBody>
      </p:sp>
    </p:spTree>
    <p:extLst>
      <p:ext uri="{BB962C8B-B14F-4D97-AF65-F5344CB8AC3E}">
        <p14:creationId xmlns:p14="http://schemas.microsoft.com/office/powerpoint/2010/main" val="421710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5</a:t>
            </a:fld>
            <a:endParaRPr lang="en-US" dirty="0"/>
          </a:p>
        </p:txBody>
      </p:sp>
    </p:spTree>
    <p:extLst>
      <p:ext uri="{BB962C8B-B14F-4D97-AF65-F5344CB8AC3E}">
        <p14:creationId xmlns:p14="http://schemas.microsoft.com/office/powerpoint/2010/main" val="377818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6</a:t>
            </a:fld>
            <a:endParaRPr lang="en-US" dirty="0"/>
          </a:p>
        </p:txBody>
      </p:sp>
    </p:spTree>
    <p:extLst>
      <p:ext uri="{BB962C8B-B14F-4D97-AF65-F5344CB8AC3E}">
        <p14:creationId xmlns:p14="http://schemas.microsoft.com/office/powerpoint/2010/main" val="265388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7</a:t>
            </a:fld>
            <a:endParaRPr lang="en-US" dirty="0"/>
          </a:p>
        </p:txBody>
      </p:sp>
    </p:spTree>
    <p:extLst>
      <p:ext uri="{BB962C8B-B14F-4D97-AF65-F5344CB8AC3E}">
        <p14:creationId xmlns:p14="http://schemas.microsoft.com/office/powerpoint/2010/main" val="10088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FEFC3-EA2D-FCFB-08FC-D8B04333A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79425-39CD-4F89-710B-0ADE82F1E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C45E6-A562-E263-679A-1D779BA83CC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7FD32A0-6CCB-50CC-C228-2E5B92F75B08}"/>
              </a:ext>
            </a:extLst>
          </p:cNvPr>
          <p:cNvSpPr>
            <a:spLocks noGrp="1"/>
          </p:cNvSpPr>
          <p:nvPr>
            <p:ph type="sldNum" sz="quarter" idx="5"/>
          </p:nvPr>
        </p:nvSpPr>
        <p:spPr/>
        <p:txBody>
          <a:bodyPr/>
          <a:lstStyle/>
          <a:p>
            <a:pPr>
              <a:defRPr/>
            </a:pPr>
            <a:fld id="{0201D4B2-D253-4EF0-BC63-139B6FE2EFC2}" type="slidenum">
              <a:rPr lang="en-US" smtClean="0"/>
              <a:pPr>
                <a:defRPr/>
              </a:pPr>
              <a:t>8</a:t>
            </a:fld>
            <a:endParaRPr lang="en-US" dirty="0"/>
          </a:p>
        </p:txBody>
      </p:sp>
    </p:spTree>
    <p:extLst>
      <p:ext uri="{BB962C8B-B14F-4D97-AF65-F5344CB8AC3E}">
        <p14:creationId xmlns:p14="http://schemas.microsoft.com/office/powerpoint/2010/main" val="294423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9</a:t>
            </a:fld>
            <a:endParaRPr lang="en-US" dirty="0"/>
          </a:p>
        </p:txBody>
      </p:sp>
    </p:spTree>
    <p:extLst>
      <p:ext uri="{BB962C8B-B14F-4D97-AF65-F5344CB8AC3E}">
        <p14:creationId xmlns:p14="http://schemas.microsoft.com/office/powerpoint/2010/main" val="282790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7"/>
          <p:cNvSpPr>
            <a:spLocks noGrp="1"/>
          </p:cNvSpPr>
          <p:nvPr>
            <p:ph type="sldNum" sz="quarter" idx="11"/>
          </p:nvPr>
        </p:nvSpPr>
        <p:spPr/>
        <p:txBody>
          <a:bodyPr/>
          <a:lstStyle/>
          <a:p>
            <a:pPr>
              <a:defRPr/>
            </a:pPr>
            <a:fld id="{6CAFBB32-F449-46B1-BFB7-2C972C762A90}" type="slidenum">
              <a:rPr lang="en-US" smtClean="0"/>
              <a:pPr>
                <a:defRPr/>
              </a:pPr>
              <a:t>‹#›</a:t>
            </a:fld>
            <a:endParaRPr lang="en-US" dirty="0"/>
          </a:p>
        </p:txBody>
      </p:sp>
      <p:sp>
        <p:nvSpPr>
          <p:cNvPr id="14" name="TextBox 13"/>
          <p:cNvSpPr txBox="1"/>
          <p:nvPr userDrawn="1"/>
        </p:nvSpPr>
        <p:spPr>
          <a:xfrm>
            <a:off x="3276600" y="6324600"/>
            <a:ext cx="2590800" cy="307777"/>
          </a:xfrm>
          <a:prstGeom prst="rect">
            <a:avLst/>
          </a:prstGeom>
          <a:noFill/>
        </p:spPr>
        <p:txBody>
          <a:bodyPr wrap="square" rtlCol="0">
            <a:spAutoFit/>
          </a:bodyPr>
          <a:lstStyle/>
          <a:p>
            <a:pPr algn="ctr"/>
            <a:r>
              <a:rPr lang="en-US" sz="1400" dirty="0">
                <a:solidFill>
                  <a:srgbClr val="339966"/>
                </a:solidFill>
              </a:rPr>
              <a:t>UNCLASSIFIED</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36A3315-BAE7-4D82-B528-A5318ED8ADA0}" type="slidenum">
              <a:rPr lang="en-US"/>
              <a:pPr>
                <a:defRPr/>
              </a:pPr>
              <a:t>‹#›</a:t>
            </a:fld>
            <a:endParaRPr lang="en-US" dirty="0"/>
          </a:p>
        </p:txBody>
      </p:sp>
      <p:sp>
        <p:nvSpPr>
          <p:cNvPr id="4" name="TextBox 3">
            <a:extLst>
              <a:ext uri="{FF2B5EF4-FFF2-40B4-BE49-F238E27FC236}">
                <a16:creationId xmlns:a16="http://schemas.microsoft.com/office/drawing/2014/main" id="{BD30E101-3591-4A62-1412-16EDFCB5EDF6}"/>
              </a:ext>
            </a:extLst>
          </p:cNvPr>
          <p:cNvSpPr txBox="1"/>
          <p:nvPr userDrawn="1"/>
        </p:nvSpPr>
        <p:spPr>
          <a:xfrm>
            <a:off x="3276600" y="6324600"/>
            <a:ext cx="2590800" cy="307777"/>
          </a:xfrm>
          <a:prstGeom prst="rect">
            <a:avLst/>
          </a:prstGeom>
          <a:noFill/>
        </p:spPr>
        <p:txBody>
          <a:bodyPr wrap="square" rtlCol="0">
            <a:spAutoFit/>
          </a:bodyPr>
          <a:lstStyle/>
          <a:p>
            <a:pPr algn="ctr"/>
            <a:r>
              <a:rPr lang="en-US" sz="1400" dirty="0">
                <a:solidFill>
                  <a:srgbClr val="339966"/>
                </a:solidFill>
              </a:rPr>
              <a:t>UNCLASSIFIED</a:t>
            </a: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7A23D8A-9E99-4178-B253-96367A2F49F6}" type="slidenum">
              <a:rPr lang="en-US"/>
              <a:pPr>
                <a:defRPr/>
              </a:pPr>
              <a:t>‹#›</a:t>
            </a:fld>
            <a:endParaRPr lang="en-US" dirty="0"/>
          </a:p>
        </p:txBody>
      </p:sp>
      <p:sp>
        <p:nvSpPr>
          <p:cNvPr id="5" name="TextBox 4">
            <a:extLst>
              <a:ext uri="{FF2B5EF4-FFF2-40B4-BE49-F238E27FC236}">
                <a16:creationId xmlns:a16="http://schemas.microsoft.com/office/drawing/2014/main" id="{BCA3A953-F94D-B606-B0B3-E96F2C99FDAE}"/>
              </a:ext>
            </a:extLst>
          </p:cNvPr>
          <p:cNvSpPr txBox="1"/>
          <p:nvPr userDrawn="1"/>
        </p:nvSpPr>
        <p:spPr>
          <a:xfrm>
            <a:off x="3276600" y="6324600"/>
            <a:ext cx="2590800" cy="307777"/>
          </a:xfrm>
          <a:prstGeom prst="rect">
            <a:avLst/>
          </a:prstGeom>
          <a:noFill/>
        </p:spPr>
        <p:txBody>
          <a:bodyPr wrap="square" rtlCol="0">
            <a:spAutoFit/>
          </a:bodyPr>
          <a:lstStyle/>
          <a:p>
            <a:pPr algn="ctr"/>
            <a:r>
              <a:rPr lang="en-US" sz="1400" dirty="0">
                <a:solidFill>
                  <a:srgbClr val="339966"/>
                </a:solidFill>
              </a:rPr>
              <a:t>UNCLASSIFIED</a:t>
            </a:r>
          </a:p>
        </p:txBody>
      </p:sp>
    </p:spTree>
    <p:extLst>
      <p:ext uri="{BB962C8B-B14F-4D97-AF65-F5344CB8AC3E}">
        <p14:creationId xmlns:p14="http://schemas.microsoft.com/office/powerpoint/2010/main" val="3659425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8229600" cy="838200"/>
          </a:xfrm>
          <a:prstGeom prst="rect">
            <a:avLst/>
          </a:prstGeom>
        </p:spPr>
        <p:txBody>
          <a:bodyPr vert="horz" lIns="91440" tIns="45720" rIns="91440" bIns="45720" rtlCol="0" anchor="ctr">
            <a:normAutofit/>
          </a:bodyPr>
          <a:lstStyle/>
          <a:p>
            <a:r>
              <a:rPr 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6CAFBB32-F449-46B1-BFB7-2C972C762A90}" type="slidenum">
              <a:rPr lang="en-US"/>
              <a:pPr>
                <a:defRPr/>
              </a:pPr>
              <a:t>‹#›</a:t>
            </a:fld>
            <a:endParaRPr lang="en-US" dirty="0"/>
          </a:p>
        </p:txBody>
      </p:sp>
      <p:cxnSp>
        <p:nvCxnSpPr>
          <p:cNvPr id="8" name="Straight Connector 7"/>
          <p:cNvCxnSpPr>
            <a:cxnSpLocks/>
          </p:cNvCxnSpPr>
          <p:nvPr/>
        </p:nvCxnSpPr>
        <p:spPr>
          <a:xfrm>
            <a:off x="1066800" y="839788"/>
            <a:ext cx="8077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066800" y="914400"/>
            <a:ext cx="807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DF7F1FF-B167-CAEC-8145-73BC07F2E9DD}"/>
              </a:ext>
            </a:extLst>
          </p:cNvPr>
          <p:cNvPicPr>
            <a:picLocks noChangeAspect="1"/>
          </p:cNvPicPr>
          <p:nvPr userDrawn="1"/>
        </p:nvPicPr>
        <p:blipFill>
          <a:blip r:embed="rId5"/>
          <a:stretch>
            <a:fillRect/>
          </a:stretch>
        </p:blipFill>
        <p:spPr>
          <a:xfrm>
            <a:off x="0" y="0"/>
            <a:ext cx="1066800" cy="983993"/>
          </a:xfrm>
          <a:prstGeom prst="rect">
            <a:avLst/>
          </a:prstGeom>
        </p:spPr>
      </p:pic>
    </p:spTree>
  </p:cSld>
  <p:clrMap bg1="lt1" tx1="dk1" bg2="lt2" tx2="dk2" accent1="accent1" accent2="accent2" accent3="accent3" accent4="accent4" accent5="accent5" accent6="accent6" hlink="hlink" folHlink="folHlink"/>
  <p:sldLayoutIdLst>
    <p:sldLayoutId id="2147484749" r:id="rId1"/>
    <p:sldLayoutId id="2147484750" r:id="rId2"/>
    <p:sldLayoutId id="2147484755" r:id="rId3"/>
  </p:sldLayoutIdLst>
  <p:transition>
    <p:fade thruBlk="1"/>
  </p:transition>
  <p:hf hdr="0" ftr="0" dt="0"/>
  <p:txStyles>
    <p:title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guard.ngb.mil/Resources/Enlisted-Promotion-Syste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guard.ngb.mil/Resources/Enlisted-Promotion-Syste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ashley.n.caldwell6.mil@army.mi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mailto:kendall.p.kothe.mil@army.mil" TargetMode="External"/><Relationship Id="rId4" Type="http://schemas.openxmlformats.org/officeDocument/2006/relationships/hyperlink" Target="mailto:hunter.a.gladbach.mil@army.m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C6584-4727-5992-584D-850E96784AD6}"/>
              </a:ext>
            </a:extLst>
          </p:cNvPr>
          <p:cNvSpPr>
            <a:spLocks noGrp="1"/>
          </p:cNvSpPr>
          <p:nvPr>
            <p:ph type="ctrTitle"/>
          </p:nvPr>
        </p:nvSpPr>
        <p:spPr>
          <a:xfrm>
            <a:off x="685800" y="1882775"/>
            <a:ext cx="7772400" cy="1470025"/>
          </a:xfrm>
        </p:spPr>
        <p:txBody>
          <a:bodyPr>
            <a:normAutofit fontScale="90000"/>
          </a:bodyPr>
          <a:lstStyle/>
          <a:p>
            <a:pPr algn="ctr"/>
            <a:r>
              <a:rPr lang="en-US" sz="7200" b="1" dirty="0"/>
              <a:t> </a:t>
            </a:r>
            <a:br>
              <a:rPr lang="en-US" sz="7200" b="1" dirty="0"/>
            </a:br>
            <a:r>
              <a:rPr lang="en-US" sz="4900" b="1" dirty="0"/>
              <a:t>Educate the Force: </a:t>
            </a:r>
            <a:br>
              <a:rPr lang="en-US" sz="4900" b="1" dirty="0"/>
            </a:br>
            <a:br>
              <a:rPr lang="en-US" sz="6000" b="1" dirty="0"/>
            </a:br>
            <a:br>
              <a:rPr lang="en-US" sz="6000" b="1" dirty="0"/>
            </a:br>
            <a:r>
              <a:rPr lang="en-US" sz="4900" b="1" dirty="0"/>
              <a:t>Enlisted Promotions</a:t>
            </a:r>
            <a:endParaRPr lang="en-US" sz="4900" dirty="0"/>
          </a:p>
        </p:txBody>
      </p:sp>
      <p:pic>
        <p:nvPicPr>
          <p:cNvPr id="2" name="Picture 2" descr="Enlisted Rank Structure, Personnel Development Office, U.S. Army Ordnance  Corps">
            <a:extLst>
              <a:ext uri="{FF2B5EF4-FFF2-40B4-BE49-F238E27FC236}">
                <a16:creationId xmlns:a16="http://schemas.microsoft.com/office/drawing/2014/main" id="{8CEC6431-FF2F-9166-5366-E79EB325C0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2000" l="1556" r="96889">
                        <a14:foregroundMark x1="9111" y1="78000" x2="6667" y2="51000"/>
                        <a14:foregroundMark x1="5778" y1="63000" x2="1556" y2="83000"/>
                        <a14:foregroundMark x1="37778" y1="87000" x2="37778" y2="87000"/>
                        <a14:foregroundMark x1="73333" y1="86000" x2="73333" y2="86000"/>
                        <a14:foregroundMark x1="89556" y1="86000" x2="89556" y2="86000"/>
                        <a14:foregroundMark x1="92444" y1="83000" x2="92667" y2="81000"/>
                        <a14:foregroundMark x1="97111" y1="29000" x2="97111" y2="68000"/>
                        <a14:foregroundMark x1="84667" y1="7000" x2="84667" y2="7000"/>
                        <a14:foregroundMark x1="76667" y1="1000" x2="76667" y2="1000"/>
                        <a14:foregroundMark x1="36889" y1="92000" x2="36889" y2="92000"/>
                        <a14:foregroundMark x1="20444" y1="86000" x2="20444" y2="86000"/>
                        <a14:foregroundMark x1="9333" y1="85000" x2="9333" y2="85000"/>
                      </a14:backgroundRemoval>
                    </a14:imgEffect>
                  </a14:imgLayer>
                </a14:imgProps>
              </a:ext>
              <a:ext uri="{28A0092B-C50C-407E-A947-70E740481C1C}">
                <a14:useLocalDpi xmlns:a14="http://schemas.microsoft.com/office/drawing/2010/main" val="0"/>
              </a:ext>
            </a:extLst>
          </a:blip>
          <a:srcRect/>
          <a:stretch>
            <a:fillRect/>
          </a:stretch>
        </p:blipFill>
        <p:spPr bwMode="auto">
          <a:xfrm>
            <a:off x="1445414" y="2370664"/>
            <a:ext cx="6253172" cy="138959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AC09C4C-7229-4733-0966-DE7406231F1A}"/>
              </a:ext>
            </a:extLst>
          </p:cNvPr>
          <p:cNvSpPr>
            <a:spLocks noGrp="1"/>
          </p:cNvSpPr>
          <p:nvPr>
            <p:ph type="sldNum" sz="quarter" idx="11"/>
          </p:nvPr>
        </p:nvSpPr>
        <p:spPr/>
        <p:txBody>
          <a:bodyPr/>
          <a:lstStyle/>
          <a:p>
            <a:pPr>
              <a:defRPr/>
            </a:pPr>
            <a:fld id="{6CAFBB32-F449-46B1-BFB7-2C972C762A90}" type="slidenum">
              <a:rPr lang="en-US" smtClean="0"/>
              <a:pPr>
                <a:defRPr/>
              </a:pPr>
              <a:t>1</a:t>
            </a:fld>
            <a:endParaRPr lang="en-US" dirty="0"/>
          </a:p>
        </p:txBody>
      </p:sp>
    </p:spTree>
    <p:extLst>
      <p:ext uri="{BB962C8B-B14F-4D97-AF65-F5344CB8AC3E}">
        <p14:creationId xmlns:p14="http://schemas.microsoft.com/office/powerpoint/2010/main" val="63373831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4" name="Title 3">
            <a:extLst>
              <a:ext uri="{FF2B5EF4-FFF2-40B4-BE49-F238E27FC236}">
                <a16:creationId xmlns:a16="http://schemas.microsoft.com/office/drawing/2014/main" id="{3365E278-B743-AC24-45ED-C732345F2A6F}"/>
              </a:ext>
            </a:extLst>
          </p:cNvPr>
          <p:cNvSpPr>
            <a:spLocks noGrp="1"/>
          </p:cNvSpPr>
          <p:nvPr>
            <p:ph type="ctrTitle"/>
          </p:nvPr>
        </p:nvSpPr>
        <p:spPr>
          <a:xfrm>
            <a:off x="609600" y="2170112"/>
            <a:ext cx="7924800" cy="2517775"/>
          </a:xfrm>
          <a:solidFill>
            <a:srgbClr val="FF0000"/>
          </a:solidFill>
        </p:spPr>
        <p:txBody>
          <a:bodyPr/>
          <a:lstStyle/>
          <a:p>
            <a:pPr algn="ctr"/>
            <a:r>
              <a:rPr lang="en-US" b="1" dirty="0"/>
              <a:t>What is a Statewide Vacancy Announcement?</a:t>
            </a:r>
          </a:p>
        </p:txBody>
      </p:sp>
      <p:sp>
        <p:nvSpPr>
          <p:cNvPr id="2" name="Slide Number Placeholder 1">
            <a:extLst>
              <a:ext uri="{FF2B5EF4-FFF2-40B4-BE49-F238E27FC236}">
                <a16:creationId xmlns:a16="http://schemas.microsoft.com/office/drawing/2014/main" id="{F1229746-7436-413C-A6C1-4F2ECDFFFB90}"/>
              </a:ext>
            </a:extLst>
          </p:cNvPr>
          <p:cNvSpPr>
            <a:spLocks noGrp="1"/>
          </p:cNvSpPr>
          <p:nvPr>
            <p:ph type="sldNum" sz="quarter" idx="11"/>
          </p:nvPr>
        </p:nvSpPr>
        <p:spPr/>
        <p:txBody>
          <a:bodyPr/>
          <a:lstStyle/>
          <a:p>
            <a:pPr>
              <a:defRPr/>
            </a:pPr>
            <a:fld id="{6CAFBB32-F449-46B1-BFB7-2C972C762A90}" type="slidenum">
              <a:rPr lang="en-US" smtClean="0"/>
              <a:pPr>
                <a:defRPr/>
              </a:pPr>
              <a:t>10</a:t>
            </a:fld>
            <a:endParaRPr lang="en-US" dirty="0"/>
          </a:p>
        </p:txBody>
      </p:sp>
    </p:spTree>
    <p:extLst>
      <p:ext uri="{BB962C8B-B14F-4D97-AF65-F5344CB8AC3E}">
        <p14:creationId xmlns:p14="http://schemas.microsoft.com/office/powerpoint/2010/main" val="353926518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4" name="Rectangle 3"/>
          <p:cNvSpPr>
            <a:spLocks noChangeArrowheads="1"/>
          </p:cNvSpPr>
          <p:nvPr/>
        </p:nvSpPr>
        <p:spPr bwMode="auto">
          <a:xfrm>
            <a:off x="533400" y="228600"/>
            <a:ext cx="8610600" cy="523220"/>
          </a:xfrm>
          <a:prstGeom prst="rect">
            <a:avLst/>
          </a:prstGeom>
          <a:noFill/>
          <a:ln w="9525">
            <a:noFill/>
            <a:miter lim="800000"/>
            <a:headEnd/>
            <a:tailEnd/>
          </a:ln>
        </p:spPr>
        <p:txBody>
          <a:bodyPr wrap="square">
            <a:spAutoFit/>
          </a:bodyPr>
          <a:lstStyle/>
          <a:p>
            <a:pPr algn="ctr"/>
            <a:r>
              <a:rPr lang="en-US" sz="2800" dirty="0">
                <a:effectLst>
                  <a:outerShdw blurRad="38100" dist="38100" dir="2700000" algn="tl">
                    <a:srgbClr val="000000">
                      <a:alpha val="43137"/>
                    </a:srgbClr>
                  </a:outerShdw>
                </a:effectLst>
                <a:latin typeface="+mj-lt"/>
                <a:cs typeface="Times New Roman" pitchFamily="18" charset="0"/>
              </a:rPr>
              <a:t>Statewide Vacancy Announcements (SWVA) </a:t>
            </a:r>
          </a:p>
        </p:txBody>
      </p:sp>
      <p:sp>
        <p:nvSpPr>
          <p:cNvPr id="3" name="Content Placeholder 2">
            <a:extLst>
              <a:ext uri="{FF2B5EF4-FFF2-40B4-BE49-F238E27FC236}">
                <a16:creationId xmlns:a16="http://schemas.microsoft.com/office/drawing/2014/main" id="{B06C8581-AD31-6DFD-E8AE-4DB2FCF7DF1C}"/>
              </a:ext>
            </a:extLst>
          </p:cNvPr>
          <p:cNvSpPr>
            <a:spLocks noGrp="1"/>
          </p:cNvSpPr>
          <p:nvPr>
            <p:ph idx="1"/>
          </p:nvPr>
        </p:nvSpPr>
        <p:spPr>
          <a:xfrm>
            <a:off x="457200" y="1600200"/>
            <a:ext cx="8763000" cy="5257800"/>
          </a:xfrm>
        </p:spPr>
        <p:txBody>
          <a:bodyPr/>
          <a:lstStyle/>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Designed to fill critical NCO vacancies which are unable to be filled through the EPS list</a:t>
            </a:r>
            <a:endParaRPr lang="en-US" sz="1000" kern="100" dirty="0">
              <a:effectLst/>
              <a:ea typeface="Calibri" panose="020F0502020204030204" pitchFamily="34" charset="0"/>
              <a:cs typeface="Times New Roman" panose="02020603050405020304" pitchFamily="18" charset="0"/>
            </a:endParaRP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SGT-SGM vacancies are advertised statewide and can be found/received through email, the Missouri National Guard website, and your unit’s bulletin board</a:t>
            </a: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Soldiers that are 2 grades below the authorized grade for the advertised vacancy are authorized to apply</a:t>
            </a: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If selected, Soldiers that are not duty MOS qualified must agree to become duty MOS qualified within 1 year </a:t>
            </a: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A0984AD-5A5C-7BB5-E3BE-E7E6D0F1266D}"/>
              </a:ext>
            </a:extLst>
          </p:cNvPr>
          <p:cNvSpPr>
            <a:spLocks noGrp="1"/>
          </p:cNvSpPr>
          <p:nvPr>
            <p:ph type="sldNum" sz="quarter" idx="12"/>
          </p:nvPr>
        </p:nvSpPr>
        <p:spPr/>
        <p:txBody>
          <a:bodyPr/>
          <a:lstStyle/>
          <a:p>
            <a:pPr>
              <a:defRPr/>
            </a:pPr>
            <a:fld id="{B36A3315-BAE7-4D82-B528-A5318ED8ADA0}" type="slidenum">
              <a:rPr lang="en-US" smtClean="0"/>
              <a:pPr>
                <a:defRPr/>
              </a:pPr>
              <a:t>11</a:t>
            </a:fld>
            <a:endParaRPr lang="en-US" dirty="0"/>
          </a:p>
        </p:txBody>
      </p:sp>
    </p:spTree>
    <p:extLst>
      <p:ext uri="{BB962C8B-B14F-4D97-AF65-F5344CB8AC3E}">
        <p14:creationId xmlns:p14="http://schemas.microsoft.com/office/powerpoint/2010/main" val="207513790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B06C8581-AD31-6DFD-E8AE-4DB2FCF7DF1C}"/>
              </a:ext>
            </a:extLst>
          </p:cNvPr>
          <p:cNvSpPr>
            <a:spLocks noGrp="1"/>
          </p:cNvSpPr>
          <p:nvPr>
            <p:ph idx="1"/>
          </p:nvPr>
        </p:nvSpPr>
        <p:spPr>
          <a:xfrm>
            <a:off x="457200" y="1600200"/>
            <a:ext cx="7467600" cy="5257800"/>
          </a:xfrm>
        </p:spPr>
        <p:txBody>
          <a:bodyPr/>
          <a:lstStyle/>
          <a:p>
            <a:pPr marL="342900" marR="740410" lvl="0" indent="-342900">
              <a:spcBef>
                <a:spcPts val="0"/>
              </a:spcBef>
              <a:spcAft>
                <a:spcPts val="600"/>
              </a:spcAft>
              <a:buFont typeface="Arial" panose="020B0604020202020204" pitchFamily="34" charset="0"/>
              <a:buChar char="•"/>
              <a:tabLst>
                <a:tab pos="457200" algn="l"/>
              </a:tabLst>
            </a:pPr>
            <a:r>
              <a:rPr lang="en-US" sz="2100" kern="100" dirty="0">
                <a:ea typeface="Calibri" panose="020F0502020204030204" pitchFamily="34" charset="0"/>
                <a:cs typeface="Times New Roman" panose="02020603050405020304" pitchFamily="18" charset="0"/>
              </a:rPr>
              <a:t>Soldiers selected by SWVA must meet the following requirements for promotion:</a:t>
            </a:r>
          </a:p>
          <a:p>
            <a:pPr marL="342900" marR="740410" lvl="0" indent="-342900">
              <a:spcBef>
                <a:spcPts val="0"/>
              </a:spcBef>
              <a:spcAft>
                <a:spcPts val="600"/>
              </a:spcAft>
              <a:buFont typeface="Arial" panose="020B0604020202020204" pitchFamily="34" charset="0"/>
              <a:buChar char="•"/>
              <a:tabLst>
                <a:tab pos="457200" algn="l"/>
              </a:tabLst>
            </a:pPr>
            <a:endParaRPr lang="en-US" sz="2100" b="1" kern="100" dirty="0">
              <a:effectLst/>
              <a:ea typeface="Calibri" panose="020F0502020204030204" pitchFamily="34" charset="0"/>
              <a:cs typeface="Times New Roman" panose="02020603050405020304" pitchFamily="18" charset="0"/>
            </a:endParaRPr>
          </a:p>
          <a:p>
            <a:pPr marL="0" marR="740410" lvl="0" indent="0">
              <a:spcBef>
                <a:spcPts val="0"/>
              </a:spcBef>
              <a:spcAft>
                <a:spcPts val="600"/>
              </a:spcAft>
              <a:buNone/>
              <a:tabLst>
                <a:tab pos="457200" algn="l"/>
              </a:tabLst>
            </a:pPr>
            <a:r>
              <a:rPr lang="en-US" sz="2100" b="1" kern="100" dirty="0">
                <a:ea typeface="Calibri" panose="020F0502020204030204" pitchFamily="34" charset="0"/>
                <a:cs typeface="Times New Roman" panose="02020603050405020304" pitchFamily="18" charset="0"/>
              </a:rPr>
              <a:t>		</a:t>
            </a:r>
            <a:r>
              <a:rPr lang="en-US" sz="1800" b="1" kern="100" dirty="0">
                <a:effectLst/>
                <a:ea typeface="Calibri" panose="020F0502020204030204" pitchFamily="34" charset="0"/>
                <a:cs typeface="Times New Roman" panose="02020603050405020304" pitchFamily="18" charset="0"/>
              </a:rPr>
              <a:t>Duty MOS </a:t>
            </a:r>
            <a:r>
              <a:rPr lang="en-US" sz="1800" kern="100" dirty="0">
                <a:ea typeface="Calibri" panose="020F0502020204030204" pitchFamily="34" charset="0"/>
                <a:cs typeface="Times New Roman" panose="02020603050405020304" pitchFamily="18" charset="0"/>
              </a:rPr>
              <a:t>q</a:t>
            </a:r>
            <a:r>
              <a:rPr lang="en-US" sz="1800" kern="100" dirty="0">
                <a:effectLst/>
                <a:ea typeface="Calibri" panose="020F0502020204030204" pitchFamily="34" charset="0"/>
                <a:cs typeface="Times New Roman" panose="02020603050405020304" pitchFamily="18" charset="0"/>
              </a:rPr>
              <a:t>ualified</a:t>
            </a:r>
          </a:p>
          <a:p>
            <a:pPr marL="400050" marR="740410" lvl="1" indent="0">
              <a:spcBef>
                <a:spcPts val="0"/>
              </a:spcBef>
              <a:spcAft>
                <a:spcPts val="600"/>
              </a:spcAft>
              <a:buNone/>
              <a:tabLst>
                <a:tab pos="457200" algn="l"/>
              </a:tabLst>
            </a:pPr>
            <a:r>
              <a:rPr lang="en-US" sz="1800" b="1" kern="100" dirty="0">
                <a:effectLst/>
                <a:ea typeface="Calibri" panose="020F0502020204030204" pitchFamily="34" charset="0"/>
                <a:cs typeface="Times New Roman" panose="02020603050405020304" pitchFamily="18" charset="0"/>
              </a:rPr>
              <a:t>		</a:t>
            </a:r>
          </a:p>
          <a:p>
            <a:pPr marL="400050" marR="740410" lvl="1" indent="0">
              <a:spcBef>
                <a:spcPts val="0"/>
              </a:spcBef>
              <a:spcAft>
                <a:spcPts val="600"/>
              </a:spcAft>
              <a:buNone/>
              <a:tabLst>
                <a:tab pos="457200" algn="l"/>
              </a:tabLst>
            </a:pPr>
            <a:r>
              <a:rPr lang="en-US" sz="1800" b="1" kern="100" dirty="0">
                <a:ea typeface="Calibri" panose="020F0502020204030204" pitchFamily="34" charset="0"/>
                <a:cs typeface="Times New Roman" panose="02020603050405020304" pitchFamily="18" charset="0"/>
              </a:rPr>
              <a:t>		</a:t>
            </a:r>
            <a:r>
              <a:rPr lang="en-US" sz="1800" b="1" kern="100" dirty="0">
                <a:effectLst/>
                <a:ea typeface="Calibri" panose="020F0502020204030204" pitchFamily="34" charset="0"/>
                <a:cs typeface="Times New Roman" panose="02020603050405020304" pitchFamily="18" charset="0"/>
              </a:rPr>
              <a:t>PME complete </a:t>
            </a:r>
            <a:r>
              <a:rPr lang="en-US" sz="1800" kern="100" dirty="0">
                <a:effectLst/>
                <a:ea typeface="Calibri" panose="020F0502020204030204" pitchFamily="34" charset="0"/>
                <a:cs typeface="Times New Roman" panose="02020603050405020304" pitchFamily="18" charset="0"/>
              </a:rPr>
              <a:t>for the applicable higher grade</a:t>
            </a:r>
          </a:p>
          <a:p>
            <a:pPr marL="400050" marR="740410" lvl="1" indent="0">
              <a:spcBef>
                <a:spcPts val="0"/>
              </a:spcBef>
              <a:spcAft>
                <a:spcPts val="600"/>
              </a:spcAft>
              <a:buNone/>
              <a:tabLst>
                <a:tab pos="457200" algn="l"/>
              </a:tabLst>
            </a:pPr>
            <a:r>
              <a:rPr lang="en-US" sz="1800" b="1" kern="100" dirty="0">
                <a:effectLst/>
                <a:ea typeface="Calibri" panose="020F0502020204030204" pitchFamily="34" charset="0"/>
                <a:cs typeface="Times New Roman" panose="02020603050405020304" pitchFamily="18" charset="0"/>
              </a:rPr>
              <a:t>		</a:t>
            </a:r>
          </a:p>
          <a:p>
            <a:pPr marL="400050" marR="740410" lvl="1" indent="0">
              <a:spcBef>
                <a:spcPts val="0"/>
              </a:spcBef>
              <a:spcAft>
                <a:spcPts val="600"/>
              </a:spcAft>
              <a:buNone/>
              <a:tabLst>
                <a:tab pos="457200" algn="l"/>
              </a:tabLst>
            </a:pPr>
            <a:r>
              <a:rPr lang="en-US" sz="1800" b="1" kern="100" dirty="0">
                <a:ea typeface="Calibri" panose="020F0502020204030204" pitchFamily="34" charset="0"/>
                <a:cs typeface="Times New Roman" panose="02020603050405020304" pitchFamily="18" charset="0"/>
              </a:rPr>
              <a:t>		EPS</a:t>
            </a:r>
            <a:r>
              <a:rPr lang="en-US" sz="1800" b="1" kern="100" dirty="0">
                <a:effectLst/>
                <a:ea typeface="Calibri" panose="020F0502020204030204" pitchFamily="34" charset="0"/>
                <a:cs typeface="Times New Roman" panose="02020603050405020304" pitchFamily="18" charset="0"/>
              </a:rPr>
              <a:t> list </a:t>
            </a:r>
            <a:r>
              <a:rPr lang="en-US" sz="1800" kern="100" dirty="0">
                <a:effectLst/>
                <a:ea typeface="Calibri" panose="020F0502020204030204" pitchFamily="34" charset="0"/>
                <a:cs typeface="Times New Roman" panose="02020603050405020304" pitchFamily="18" charset="0"/>
              </a:rPr>
              <a:t>status</a:t>
            </a:r>
          </a:p>
        </p:txBody>
      </p:sp>
      <p:sp>
        <p:nvSpPr>
          <p:cNvPr id="4" name="Rectangle 3">
            <a:extLst>
              <a:ext uri="{FF2B5EF4-FFF2-40B4-BE49-F238E27FC236}">
                <a16:creationId xmlns:a16="http://schemas.microsoft.com/office/drawing/2014/main" id="{F54E70C2-30B7-8EC3-2E70-C63799D4CE3C}"/>
              </a:ext>
            </a:extLst>
          </p:cNvPr>
          <p:cNvSpPr>
            <a:spLocks noChangeArrowheads="1"/>
          </p:cNvSpPr>
          <p:nvPr/>
        </p:nvSpPr>
        <p:spPr bwMode="auto">
          <a:xfrm>
            <a:off x="533400" y="228600"/>
            <a:ext cx="8610600" cy="523220"/>
          </a:xfrm>
          <a:prstGeom prst="rect">
            <a:avLst/>
          </a:prstGeom>
          <a:noFill/>
          <a:ln w="9525">
            <a:noFill/>
            <a:miter lim="800000"/>
            <a:headEnd/>
            <a:tailEnd/>
          </a:ln>
        </p:spPr>
        <p:txBody>
          <a:bodyPr wrap="square">
            <a:spAutoFit/>
          </a:bodyPr>
          <a:lstStyle/>
          <a:p>
            <a:pPr algn="ctr"/>
            <a:r>
              <a:rPr lang="en-US" sz="2800" dirty="0">
                <a:effectLst>
                  <a:outerShdw blurRad="38100" dist="38100" dir="2700000" algn="tl">
                    <a:srgbClr val="000000">
                      <a:alpha val="43137"/>
                    </a:srgbClr>
                  </a:outerShdw>
                </a:effectLst>
                <a:latin typeface="+mj-lt"/>
                <a:cs typeface="Times New Roman" pitchFamily="18" charset="0"/>
              </a:rPr>
              <a:t>Statewide Vacancy Announcements (SWVA) </a:t>
            </a:r>
          </a:p>
        </p:txBody>
      </p:sp>
      <p:sp>
        <p:nvSpPr>
          <p:cNvPr id="2" name="Slide Number Placeholder 1">
            <a:extLst>
              <a:ext uri="{FF2B5EF4-FFF2-40B4-BE49-F238E27FC236}">
                <a16:creationId xmlns:a16="http://schemas.microsoft.com/office/drawing/2014/main" id="{3CE6B6D4-632D-0EE8-8535-CB43C1F16EC0}"/>
              </a:ext>
            </a:extLst>
          </p:cNvPr>
          <p:cNvSpPr>
            <a:spLocks noGrp="1"/>
          </p:cNvSpPr>
          <p:nvPr>
            <p:ph type="sldNum" sz="quarter" idx="12"/>
          </p:nvPr>
        </p:nvSpPr>
        <p:spPr/>
        <p:txBody>
          <a:bodyPr/>
          <a:lstStyle/>
          <a:p>
            <a:pPr>
              <a:defRPr/>
            </a:pPr>
            <a:fld id="{B36A3315-BAE7-4D82-B528-A5318ED8ADA0}" type="slidenum">
              <a:rPr lang="en-US" smtClean="0"/>
              <a:pPr>
                <a:defRPr/>
              </a:pPr>
              <a:t>12</a:t>
            </a:fld>
            <a:endParaRPr lang="en-US" dirty="0"/>
          </a:p>
        </p:txBody>
      </p:sp>
    </p:spTree>
    <p:extLst>
      <p:ext uri="{BB962C8B-B14F-4D97-AF65-F5344CB8AC3E}">
        <p14:creationId xmlns:p14="http://schemas.microsoft.com/office/powerpoint/2010/main" val="53088535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1277-544C-2125-E342-152B6881311E}"/>
              </a:ext>
            </a:extLst>
          </p:cNvPr>
          <p:cNvSpPr>
            <a:spLocks noGrp="1"/>
          </p:cNvSpPr>
          <p:nvPr>
            <p:ph type="ctrTitle"/>
          </p:nvPr>
        </p:nvSpPr>
        <p:spPr>
          <a:xfrm>
            <a:off x="685800" y="3406775"/>
            <a:ext cx="7772400" cy="1470025"/>
          </a:xfrm>
        </p:spPr>
        <p:txBody>
          <a:bodyPr>
            <a:normAutofit fontScale="90000"/>
          </a:bodyPr>
          <a:lstStyle/>
          <a:p>
            <a:pPr algn="ctr"/>
            <a:br>
              <a:rPr lang="en-US" dirty="0"/>
            </a:br>
            <a:br>
              <a:rPr lang="en-US" dirty="0"/>
            </a:br>
            <a:br>
              <a:rPr lang="en-US" dirty="0">
                <a:hlinkClick r:id="rId3"/>
              </a:rPr>
            </a:br>
            <a:br>
              <a:rPr lang="en-US" dirty="0"/>
            </a:br>
            <a:endParaRPr lang="en-US" dirty="0"/>
          </a:p>
        </p:txBody>
      </p:sp>
      <p:sp>
        <p:nvSpPr>
          <p:cNvPr id="3" name="Rectangle 2">
            <a:extLst>
              <a:ext uri="{FF2B5EF4-FFF2-40B4-BE49-F238E27FC236}">
                <a16:creationId xmlns:a16="http://schemas.microsoft.com/office/drawing/2014/main" id="{4B71220B-4E3E-8958-DA95-B509D17B8E02}"/>
              </a:ext>
            </a:extLst>
          </p:cNvPr>
          <p:cNvSpPr>
            <a:spLocks noChangeArrowheads="1"/>
          </p:cNvSpPr>
          <p:nvPr/>
        </p:nvSpPr>
        <p:spPr bwMode="auto">
          <a:xfrm>
            <a:off x="0" y="2286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Automatic Promotions</a:t>
            </a:r>
          </a:p>
        </p:txBody>
      </p:sp>
      <p:sp>
        <p:nvSpPr>
          <p:cNvPr id="6" name="TextBox 5">
            <a:extLst>
              <a:ext uri="{FF2B5EF4-FFF2-40B4-BE49-F238E27FC236}">
                <a16:creationId xmlns:a16="http://schemas.microsoft.com/office/drawing/2014/main" id="{4AE2E107-8958-25F3-675F-E803B6FF70A0}"/>
              </a:ext>
            </a:extLst>
          </p:cNvPr>
          <p:cNvSpPr txBox="1"/>
          <p:nvPr/>
        </p:nvSpPr>
        <p:spPr>
          <a:xfrm>
            <a:off x="457200" y="1600200"/>
            <a:ext cx="8686800" cy="3600986"/>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mn-lt"/>
              </a:rPr>
              <a:t>For the ranks of:</a:t>
            </a:r>
          </a:p>
          <a:p>
            <a:endParaRPr lang="en-US" sz="1000" dirty="0">
              <a:latin typeface="+mn-lt"/>
            </a:endParaRPr>
          </a:p>
          <a:p>
            <a:r>
              <a:rPr lang="en-US" sz="2100" dirty="0">
                <a:latin typeface="+mn-lt"/>
              </a:rPr>
              <a:t>	Private Enlisted Two (PV2) – </a:t>
            </a:r>
            <a:r>
              <a:rPr lang="en-US" sz="2100" u="sng" dirty="0">
                <a:latin typeface="+mn-lt"/>
              </a:rPr>
              <a:t>6 months</a:t>
            </a:r>
            <a:r>
              <a:rPr lang="en-US" sz="2100" dirty="0">
                <a:latin typeface="+mn-lt"/>
              </a:rPr>
              <a:t> TIS</a:t>
            </a:r>
          </a:p>
          <a:p>
            <a:endParaRPr lang="en-US" sz="1000" dirty="0">
              <a:latin typeface="+mn-lt"/>
            </a:endParaRPr>
          </a:p>
          <a:p>
            <a:r>
              <a:rPr lang="en-US" sz="2100" dirty="0">
                <a:latin typeface="+mn-lt"/>
              </a:rPr>
              <a:t>	Private First Class (PFC) – </a:t>
            </a:r>
            <a:r>
              <a:rPr lang="en-US" sz="2100" u="sng" dirty="0">
                <a:latin typeface="+mn-lt"/>
              </a:rPr>
              <a:t>12 months</a:t>
            </a:r>
            <a:r>
              <a:rPr lang="en-US" sz="2100" dirty="0">
                <a:latin typeface="+mn-lt"/>
              </a:rPr>
              <a:t> TIS &amp; </a:t>
            </a:r>
            <a:r>
              <a:rPr lang="en-US" sz="2100" u="sng" dirty="0">
                <a:latin typeface="+mn-lt"/>
              </a:rPr>
              <a:t>4 months</a:t>
            </a:r>
            <a:r>
              <a:rPr lang="en-US" sz="2100" dirty="0">
                <a:latin typeface="+mn-lt"/>
              </a:rPr>
              <a:t> as PV2</a:t>
            </a:r>
          </a:p>
          <a:p>
            <a:endParaRPr lang="en-US" sz="1000" dirty="0">
              <a:latin typeface="+mn-lt"/>
            </a:endParaRPr>
          </a:p>
          <a:p>
            <a:r>
              <a:rPr lang="en-US" sz="2100" dirty="0">
                <a:latin typeface="+mn-lt"/>
              </a:rPr>
              <a:t>	Specialist (SPC) – </a:t>
            </a:r>
            <a:r>
              <a:rPr lang="en-US" sz="2100" u="sng" dirty="0">
                <a:latin typeface="+mn-lt"/>
              </a:rPr>
              <a:t>24 months</a:t>
            </a:r>
            <a:r>
              <a:rPr lang="en-US" sz="2100" dirty="0">
                <a:latin typeface="+mn-lt"/>
              </a:rPr>
              <a:t> TIS &amp; </a:t>
            </a:r>
            <a:r>
              <a:rPr lang="en-US" sz="2100" u="sng" dirty="0">
                <a:latin typeface="+mn-lt"/>
              </a:rPr>
              <a:t>6 months</a:t>
            </a:r>
            <a:r>
              <a:rPr lang="en-US" sz="2100" dirty="0">
                <a:latin typeface="+mn-lt"/>
              </a:rPr>
              <a:t> as PFC</a:t>
            </a:r>
          </a:p>
          <a:p>
            <a:endParaRPr lang="en-US" sz="1000" dirty="0">
              <a:latin typeface="+mn-lt"/>
            </a:endParaRPr>
          </a:p>
          <a:p>
            <a:pPr marL="285750" indent="-285750">
              <a:buFont typeface="Arial" panose="020B0604020202020204" pitchFamily="34" charset="0"/>
              <a:buChar char="•"/>
            </a:pPr>
            <a:r>
              <a:rPr lang="en-US" sz="2100" dirty="0">
                <a:latin typeface="+mn-lt"/>
              </a:rPr>
              <a:t>Automatically processed by IPPS-A</a:t>
            </a:r>
          </a:p>
          <a:p>
            <a:pPr marL="285750" indent="-285750">
              <a:buFont typeface="Arial" panose="020B0604020202020204" pitchFamily="34" charset="0"/>
              <a:buChar char="•"/>
            </a:pPr>
            <a:endParaRPr lang="en-US" sz="1000" dirty="0">
              <a:latin typeface="+mn-lt"/>
            </a:endParaRPr>
          </a:p>
          <a:p>
            <a:pPr marL="285750" indent="-285750">
              <a:buFont typeface="Arial" panose="020B0604020202020204" pitchFamily="34" charset="0"/>
              <a:buChar char="•"/>
            </a:pPr>
            <a:r>
              <a:rPr lang="en-US" sz="2100" dirty="0">
                <a:latin typeface="+mn-lt"/>
              </a:rPr>
              <a:t>Soldiers must be in good standing</a:t>
            </a:r>
          </a:p>
          <a:p>
            <a:pPr marL="285750" indent="-285750">
              <a:buFont typeface="Arial" panose="020B0604020202020204" pitchFamily="34" charset="0"/>
              <a:buChar char="•"/>
            </a:pPr>
            <a:endParaRPr lang="en-US" sz="1000" dirty="0">
              <a:latin typeface="+mn-lt"/>
            </a:endParaRPr>
          </a:p>
          <a:p>
            <a:pPr marL="285750" indent="-285750">
              <a:buFont typeface="Arial" panose="020B0604020202020204" pitchFamily="34" charset="0"/>
              <a:buChar char="•"/>
            </a:pPr>
            <a:r>
              <a:rPr lang="en-US" sz="2100" dirty="0">
                <a:latin typeface="+mn-lt"/>
              </a:rPr>
              <a:t>Commanders may deny automatic promotions before a Soldier attains eligibility</a:t>
            </a:r>
          </a:p>
        </p:txBody>
      </p:sp>
      <p:sp>
        <p:nvSpPr>
          <p:cNvPr id="4" name="Slide Number Placeholder 3">
            <a:extLst>
              <a:ext uri="{FF2B5EF4-FFF2-40B4-BE49-F238E27FC236}">
                <a16:creationId xmlns:a16="http://schemas.microsoft.com/office/drawing/2014/main" id="{E5226464-8B48-6C14-487F-45AF724916BA}"/>
              </a:ext>
            </a:extLst>
          </p:cNvPr>
          <p:cNvSpPr>
            <a:spLocks noGrp="1"/>
          </p:cNvSpPr>
          <p:nvPr>
            <p:ph type="sldNum" sz="quarter" idx="11"/>
          </p:nvPr>
        </p:nvSpPr>
        <p:spPr/>
        <p:txBody>
          <a:bodyPr/>
          <a:lstStyle/>
          <a:p>
            <a:pPr>
              <a:defRPr/>
            </a:pPr>
            <a:fld id="{6CAFBB32-F449-46B1-BFB7-2C972C762A90}" type="slidenum">
              <a:rPr lang="en-US" smtClean="0"/>
              <a:pPr>
                <a:defRPr/>
              </a:pPr>
              <a:t>13</a:t>
            </a:fld>
            <a:endParaRPr lang="en-US" dirty="0"/>
          </a:p>
        </p:txBody>
      </p:sp>
    </p:spTree>
    <p:extLst>
      <p:ext uri="{BB962C8B-B14F-4D97-AF65-F5344CB8AC3E}">
        <p14:creationId xmlns:p14="http://schemas.microsoft.com/office/powerpoint/2010/main" val="60499905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1277-544C-2125-E342-152B6881311E}"/>
              </a:ext>
            </a:extLst>
          </p:cNvPr>
          <p:cNvSpPr>
            <a:spLocks noGrp="1"/>
          </p:cNvSpPr>
          <p:nvPr>
            <p:ph type="ctrTitle"/>
          </p:nvPr>
        </p:nvSpPr>
        <p:spPr>
          <a:xfrm>
            <a:off x="685800" y="3406775"/>
            <a:ext cx="7772400" cy="1470025"/>
          </a:xfrm>
        </p:spPr>
        <p:txBody>
          <a:bodyPr>
            <a:normAutofit fontScale="90000"/>
          </a:bodyPr>
          <a:lstStyle/>
          <a:p>
            <a:pPr algn="ctr"/>
            <a:br>
              <a:rPr lang="en-US" dirty="0"/>
            </a:br>
            <a:br>
              <a:rPr lang="en-US" dirty="0"/>
            </a:br>
            <a:br>
              <a:rPr lang="en-US" dirty="0">
                <a:hlinkClick r:id="rId3"/>
              </a:rPr>
            </a:br>
            <a:br>
              <a:rPr lang="en-US" dirty="0"/>
            </a:br>
            <a:endParaRPr lang="en-US" dirty="0"/>
          </a:p>
        </p:txBody>
      </p:sp>
      <p:sp>
        <p:nvSpPr>
          <p:cNvPr id="3" name="Rectangle 2">
            <a:extLst>
              <a:ext uri="{FF2B5EF4-FFF2-40B4-BE49-F238E27FC236}">
                <a16:creationId xmlns:a16="http://schemas.microsoft.com/office/drawing/2014/main" id="{4B71220B-4E3E-8958-DA95-B509D17B8E02}"/>
              </a:ext>
            </a:extLst>
          </p:cNvPr>
          <p:cNvSpPr>
            <a:spLocks noChangeArrowheads="1"/>
          </p:cNvSpPr>
          <p:nvPr/>
        </p:nvSpPr>
        <p:spPr bwMode="auto">
          <a:xfrm>
            <a:off x="0" y="2286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Automatic Promotion Waivers</a:t>
            </a:r>
          </a:p>
        </p:txBody>
      </p:sp>
      <p:sp>
        <p:nvSpPr>
          <p:cNvPr id="6" name="TextBox 5">
            <a:extLst>
              <a:ext uri="{FF2B5EF4-FFF2-40B4-BE49-F238E27FC236}">
                <a16:creationId xmlns:a16="http://schemas.microsoft.com/office/drawing/2014/main" id="{4AE2E107-8958-25F3-675F-E803B6FF70A0}"/>
              </a:ext>
            </a:extLst>
          </p:cNvPr>
          <p:cNvSpPr txBox="1"/>
          <p:nvPr/>
        </p:nvSpPr>
        <p:spPr>
          <a:xfrm>
            <a:off x="457200" y="1600200"/>
            <a:ext cx="8382000" cy="3293209"/>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mn-lt"/>
              </a:rPr>
              <a:t>Commanders are authorized to waive TIS &amp; TIG requirements to a lesser timeframe</a:t>
            </a:r>
          </a:p>
          <a:p>
            <a:endParaRPr lang="en-US" sz="1000" dirty="0">
              <a:latin typeface="+mn-lt"/>
            </a:endParaRPr>
          </a:p>
          <a:p>
            <a:pPr marL="285750" indent="-285750">
              <a:lnSpc>
                <a:spcPct val="200000"/>
              </a:lnSpc>
              <a:buFont typeface="Arial" panose="020B0604020202020204" pitchFamily="34" charset="0"/>
              <a:buChar char="•"/>
            </a:pPr>
            <a:r>
              <a:rPr lang="en-US" sz="2100" dirty="0">
                <a:latin typeface="+mn-lt"/>
              </a:rPr>
              <a:t>For the ranks of:</a:t>
            </a:r>
          </a:p>
          <a:p>
            <a:endParaRPr lang="en-US" sz="1000" dirty="0">
              <a:latin typeface="+mn-lt"/>
            </a:endParaRPr>
          </a:p>
          <a:p>
            <a:r>
              <a:rPr lang="en-US" sz="2100" dirty="0">
                <a:latin typeface="+mn-lt"/>
              </a:rPr>
              <a:t>	Private Enlisted Two (PV2) – </a:t>
            </a:r>
            <a:r>
              <a:rPr lang="en-US" sz="2100" u="sng" dirty="0">
                <a:latin typeface="+mn-lt"/>
              </a:rPr>
              <a:t>4 months</a:t>
            </a:r>
            <a:r>
              <a:rPr lang="en-US" sz="2100" dirty="0">
                <a:latin typeface="+mn-lt"/>
              </a:rPr>
              <a:t> TIS</a:t>
            </a:r>
          </a:p>
          <a:p>
            <a:endParaRPr lang="en-US" sz="1000" dirty="0">
              <a:latin typeface="+mn-lt"/>
            </a:endParaRPr>
          </a:p>
          <a:p>
            <a:r>
              <a:rPr lang="en-US" sz="2100" dirty="0">
                <a:latin typeface="+mn-lt"/>
              </a:rPr>
              <a:t>	Private First Class (PFC) – </a:t>
            </a:r>
            <a:r>
              <a:rPr lang="en-US" sz="2100" u="sng" dirty="0">
                <a:latin typeface="+mn-lt"/>
              </a:rPr>
              <a:t>6 months</a:t>
            </a:r>
            <a:r>
              <a:rPr lang="en-US" sz="2100" dirty="0">
                <a:latin typeface="+mn-lt"/>
              </a:rPr>
              <a:t> TIS &amp; </a:t>
            </a:r>
            <a:r>
              <a:rPr lang="en-US" sz="2100" u="sng" dirty="0">
                <a:latin typeface="+mn-lt"/>
              </a:rPr>
              <a:t>2 months</a:t>
            </a:r>
            <a:r>
              <a:rPr lang="en-US" sz="2100" dirty="0">
                <a:latin typeface="+mn-lt"/>
              </a:rPr>
              <a:t> as PV2</a:t>
            </a:r>
          </a:p>
          <a:p>
            <a:endParaRPr lang="en-US" sz="1000" dirty="0">
              <a:latin typeface="+mn-lt"/>
            </a:endParaRPr>
          </a:p>
          <a:p>
            <a:r>
              <a:rPr lang="en-US" sz="2100" dirty="0">
                <a:latin typeface="+mn-lt"/>
              </a:rPr>
              <a:t>	Specialist (SPC) – </a:t>
            </a:r>
            <a:r>
              <a:rPr lang="en-US" sz="2100" u="sng" dirty="0">
                <a:latin typeface="+mn-lt"/>
              </a:rPr>
              <a:t>18 months</a:t>
            </a:r>
            <a:r>
              <a:rPr lang="en-US" sz="2100" dirty="0">
                <a:latin typeface="+mn-lt"/>
              </a:rPr>
              <a:t> TIS &amp; </a:t>
            </a:r>
            <a:r>
              <a:rPr lang="en-US" sz="2100" u="sng" dirty="0">
                <a:latin typeface="+mn-lt"/>
              </a:rPr>
              <a:t>3 months</a:t>
            </a:r>
            <a:r>
              <a:rPr lang="en-US" sz="2100" dirty="0">
                <a:latin typeface="+mn-lt"/>
              </a:rPr>
              <a:t> as PFC</a:t>
            </a:r>
          </a:p>
          <a:p>
            <a:endParaRPr lang="en-US" sz="2100" dirty="0">
              <a:latin typeface="+mn-lt"/>
            </a:endParaRPr>
          </a:p>
        </p:txBody>
      </p:sp>
      <p:sp>
        <p:nvSpPr>
          <p:cNvPr id="4" name="Slide Number Placeholder 3">
            <a:extLst>
              <a:ext uri="{FF2B5EF4-FFF2-40B4-BE49-F238E27FC236}">
                <a16:creationId xmlns:a16="http://schemas.microsoft.com/office/drawing/2014/main" id="{37C2B3BB-A2D1-15AF-14EC-65861F7C9FF8}"/>
              </a:ext>
            </a:extLst>
          </p:cNvPr>
          <p:cNvSpPr>
            <a:spLocks noGrp="1"/>
          </p:cNvSpPr>
          <p:nvPr>
            <p:ph type="sldNum" sz="quarter" idx="11"/>
          </p:nvPr>
        </p:nvSpPr>
        <p:spPr/>
        <p:txBody>
          <a:bodyPr/>
          <a:lstStyle/>
          <a:p>
            <a:pPr>
              <a:defRPr/>
            </a:pPr>
            <a:fld id="{6CAFBB32-F449-46B1-BFB7-2C972C762A90}" type="slidenum">
              <a:rPr lang="en-US" smtClean="0"/>
              <a:pPr>
                <a:defRPr/>
              </a:pPr>
              <a:t>14</a:t>
            </a:fld>
            <a:endParaRPr lang="en-US" dirty="0"/>
          </a:p>
        </p:txBody>
      </p:sp>
    </p:spTree>
    <p:extLst>
      <p:ext uri="{BB962C8B-B14F-4D97-AF65-F5344CB8AC3E}">
        <p14:creationId xmlns:p14="http://schemas.microsoft.com/office/powerpoint/2010/main" val="3028830504"/>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b="1" dirty="0">
                <a:latin typeface="Arial" pitchFamily="34" charset="0"/>
                <a:cs typeface="Arial" pitchFamily="34" charset="0"/>
              </a:rPr>
              <a:t>   </a:t>
            </a:r>
            <a:r>
              <a:rPr lang="en-US" sz="3200" dirty="0">
                <a:effectLst>
                  <a:outerShdw blurRad="38100" dist="38100" dir="2700000" algn="tl">
                    <a:srgbClr val="000000">
                      <a:alpha val="43137"/>
                    </a:srgbClr>
                  </a:outerShdw>
                </a:effectLst>
                <a:latin typeface="+mj-lt"/>
                <a:ea typeface="+mj-ea"/>
                <a:cs typeface="Calibri Light"/>
              </a:rPr>
              <a:t>Career Progression MOS (CPMOS)</a:t>
            </a:r>
          </a:p>
        </p:txBody>
      </p:sp>
      <p:sp>
        <p:nvSpPr>
          <p:cNvPr id="4" name="TextBox 3"/>
          <p:cNvSpPr txBox="1"/>
          <p:nvPr/>
        </p:nvSpPr>
        <p:spPr>
          <a:xfrm>
            <a:off x="381000" y="1143000"/>
            <a:ext cx="8382000" cy="5232202"/>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mn-lt"/>
                <a:cs typeface="Arial" pitchFamily="34" charset="0"/>
              </a:rPr>
              <a:t>By default, a Soldier’s CPMOS is their </a:t>
            </a:r>
            <a:r>
              <a:rPr lang="en-US" sz="2100" dirty="0">
                <a:latin typeface="+mn-lt"/>
              </a:rPr>
              <a:t>primary MOS</a:t>
            </a:r>
            <a:r>
              <a:rPr lang="en-US" sz="2100" dirty="0">
                <a:latin typeface="+mn-lt"/>
                <a:cs typeface="Arial" pitchFamily="34" charset="0"/>
              </a:rPr>
              <a:t>. CPMOS is always for next grade, per CMF charts in DA PAM 611-21</a:t>
            </a:r>
          </a:p>
          <a:p>
            <a:pPr marL="342900" indent="-342900">
              <a:buFont typeface="Arial" panose="020B0604020202020204" pitchFamily="34" charset="0"/>
              <a:buChar char="•"/>
            </a:pPr>
            <a:endParaRPr lang="en-US" sz="1000" dirty="0">
              <a:latin typeface="+mn-lt"/>
            </a:endParaRPr>
          </a:p>
          <a:p>
            <a:pPr marL="342900" indent="-342900">
              <a:buFont typeface="Arial" panose="020B0604020202020204" pitchFamily="34" charset="0"/>
              <a:buChar char="•"/>
            </a:pPr>
            <a:r>
              <a:rPr lang="en-US" sz="2100" dirty="0">
                <a:latin typeface="+mn-lt"/>
                <a:cs typeface="Arial" pitchFamily="34" charset="0"/>
              </a:rPr>
              <a:t>If a Soldier wishes to compete in </a:t>
            </a:r>
            <a:r>
              <a:rPr lang="en-US" sz="2100" dirty="0">
                <a:latin typeface="+mn-lt"/>
              </a:rPr>
              <a:t>a different MOS that they are qualified in</a:t>
            </a:r>
            <a:r>
              <a:rPr lang="en-US" sz="2100" dirty="0">
                <a:latin typeface="+mn-lt"/>
                <a:cs typeface="Arial" pitchFamily="34" charset="0"/>
              </a:rPr>
              <a:t>, a </a:t>
            </a:r>
            <a:r>
              <a:rPr lang="en-US" sz="2100" u="sng" dirty="0">
                <a:latin typeface="+mn-lt"/>
                <a:cs typeface="Arial" pitchFamily="34" charset="0"/>
              </a:rPr>
              <a:t>CPMOS change request is required</a:t>
            </a:r>
            <a:endParaRPr lang="en-US" sz="2100" dirty="0">
              <a:latin typeface="+mn-lt"/>
              <a:cs typeface="Arial" pitchFamily="34" charset="0"/>
            </a:endParaRPr>
          </a:p>
          <a:p>
            <a:pPr lvl="1"/>
            <a:endParaRPr lang="en-US" sz="1000" dirty="0">
              <a:latin typeface="+mn-lt"/>
              <a:cs typeface="Arial" pitchFamily="34" charset="0"/>
            </a:endParaRPr>
          </a:p>
          <a:p>
            <a:pPr marL="342900" indent="-342900">
              <a:buFont typeface="Arial" panose="020B0604020202020204" pitchFamily="34" charset="0"/>
              <a:buChar char="•"/>
            </a:pPr>
            <a:r>
              <a:rPr lang="en-US" sz="2100" dirty="0">
                <a:latin typeface="+mn-lt"/>
                <a:cs typeface="Arial" pitchFamily="34" charset="0"/>
              </a:rPr>
              <a:t>No matter if the Soldier was approved last cycle, must request again for this cycle. Only J-1</a:t>
            </a:r>
            <a:r>
              <a:rPr lang="en-US" sz="2100" dirty="0">
                <a:latin typeface="+mn-lt"/>
              </a:rPr>
              <a:t> (COL Decker)</a:t>
            </a:r>
            <a:r>
              <a:rPr lang="en-US" sz="2100" dirty="0">
                <a:latin typeface="+mn-lt"/>
                <a:cs typeface="Arial" pitchFamily="34" charset="0"/>
              </a:rPr>
              <a:t> can approve CPMOS Change Requests (paragraph 6-29d(2)(a) of AR 600-8-19)</a:t>
            </a:r>
          </a:p>
          <a:p>
            <a:pPr marL="342900" indent="-342900">
              <a:buFont typeface="Arial" panose="020B0604020202020204" pitchFamily="34" charset="0"/>
              <a:buChar char="•"/>
            </a:pPr>
            <a:endParaRPr lang="en-US" sz="1000" dirty="0">
              <a:latin typeface="+mn-lt"/>
              <a:cs typeface="Arial" pitchFamily="34" charset="0"/>
            </a:endParaRPr>
          </a:p>
          <a:p>
            <a:pPr marL="342900" indent="-342900">
              <a:buFont typeface="Arial" panose="020B0604020202020204" pitchFamily="34" charset="0"/>
              <a:buChar char="•"/>
            </a:pPr>
            <a:r>
              <a:rPr lang="en-US" sz="2100" dirty="0">
                <a:latin typeface="+mn-lt"/>
                <a:cs typeface="Arial" pitchFamily="34" charset="0"/>
              </a:rPr>
              <a:t>EPS MOI timeline consists of CPMOS change submittal deadlines for each board.</a:t>
            </a:r>
          </a:p>
          <a:p>
            <a:pPr marL="342900" indent="-342900">
              <a:buFont typeface="Arial" panose="020B0604020202020204" pitchFamily="34" charset="0"/>
              <a:buChar char="•"/>
            </a:pPr>
            <a:endParaRPr lang="en-US" sz="1000" dirty="0">
              <a:latin typeface="+mn-lt"/>
            </a:endParaRPr>
          </a:p>
          <a:p>
            <a:pPr marL="342900" indent="-342900">
              <a:buFont typeface="Arial" panose="020B0604020202020204" pitchFamily="34" charset="0"/>
              <a:buChar char="•"/>
            </a:pPr>
            <a:r>
              <a:rPr lang="en-US" sz="2100" dirty="0">
                <a:latin typeface="+mn-lt"/>
                <a:cs typeface="Arial" pitchFamily="34" charset="0"/>
              </a:rPr>
              <a:t>Requests for CPMOS changes can only be submitted/approved during the pre-board process. After the deadline passes, Soldiers can only be moved from one CPMOS to another if they are placed into a different position with a different MOS in which they are qualified for (primary MOS matches duty</a:t>
            </a:r>
            <a:r>
              <a:rPr lang="en-US" sz="2100" dirty="0">
                <a:latin typeface="+mn-lt"/>
              </a:rPr>
              <a:t> position</a:t>
            </a:r>
            <a:r>
              <a:rPr lang="en-US" sz="2100" dirty="0">
                <a:latin typeface="+mn-lt"/>
                <a:cs typeface="Arial" pitchFamily="34" charset="0"/>
              </a:rPr>
              <a:t> MOS)</a:t>
            </a:r>
          </a:p>
        </p:txBody>
      </p:sp>
      <p:sp>
        <p:nvSpPr>
          <p:cNvPr id="2" name="Slide Number Placeholder 1">
            <a:extLst>
              <a:ext uri="{FF2B5EF4-FFF2-40B4-BE49-F238E27FC236}">
                <a16:creationId xmlns:a16="http://schemas.microsoft.com/office/drawing/2014/main" id="{6823D218-ECED-ED59-C9D9-90A3E0B6D999}"/>
              </a:ext>
            </a:extLst>
          </p:cNvPr>
          <p:cNvSpPr>
            <a:spLocks noGrp="1"/>
          </p:cNvSpPr>
          <p:nvPr>
            <p:ph type="sldNum" sz="quarter" idx="12"/>
          </p:nvPr>
        </p:nvSpPr>
        <p:spPr/>
        <p:txBody>
          <a:bodyPr/>
          <a:lstStyle/>
          <a:p>
            <a:pPr>
              <a:defRPr/>
            </a:pPr>
            <a:fld id="{27A23D8A-9E99-4178-B253-96367A2F49F6}"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3" name="TextBox 3">
            <a:extLst>
              <a:ext uri="{FF2B5EF4-FFF2-40B4-BE49-F238E27FC236}">
                <a16:creationId xmlns:a16="http://schemas.microsoft.com/office/drawing/2014/main" id="{F3C915B8-D6E8-3772-6533-DB28E7BB0E80}"/>
              </a:ext>
            </a:extLst>
          </p:cNvPr>
          <p:cNvSpPr txBox="1">
            <a:spLocks noChangeArrowheads="1"/>
          </p:cNvSpPr>
          <p:nvPr/>
        </p:nvSpPr>
        <p:spPr bwMode="auto">
          <a:xfrm>
            <a:off x="1295400" y="88900"/>
            <a:ext cx="73914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Requesting EPS Board Consideration</a:t>
            </a:r>
          </a:p>
        </p:txBody>
      </p:sp>
      <p:pic>
        <p:nvPicPr>
          <p:cNvPr id="7" name="Picture 6" descr="Qr code&#10;&#10;Description automatically generated">
            <a:extLst>
              <a:ext uri="{FF2B5EF4-FFF2-40B4-BE49-F238E27FC236}">
                <a16:creationId xmlns:a16="http://schemas.microsoft.com/office/drawing/2014/main" id="{DCB8367E-D041-C96E-43D6-11E336997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2479119"/>
            <a:ext cx="2857500" cy="3552825"/>
          </a:xfrm>
          <a:prstGeom prst="rect">
            <a:avLst/>
          </a:prstGeom>
        </p:spPr>
      </p:pic>
      <p:sp>
        <p:nvSpPr>
          <p:cNvPr id="5" name="TextBox 4">
            <a:extLst>
              <a:ext uri="{FF2B5EF4-FFF2-40B4-BE49-F238E27FC236}">
                <a16:creationId xmlns:a16="http://schemas.microsoft.com/office/drawing/2014/main" id="{BF8D8A3D-6395-3958-BCC1-808F1ACEF77F}"/>
              </a:ext>
            </a:extLst>
          </p:cNvPr>
          <p:cNvSpPr txBox="1"/>
          <p:nvPr/>
        </p:nvSpPr>
        <p:spPr>
          <a:xfrm>
            <a:off x="762000" y="1295400"/>
            <a:ext cx="7620000" cy="738664"/>
          </a:xfrm>
          <a:prstGeom prst="rect">
            <a:avLst/>
          </a:prstGeom>
          <a:noFill/>
        </p:spPr>
        <p:txBody>
          <a:bodyPr wrap="square" rtlCol="0">
            <a:spAutoFit/>
          </a:bodyPr>
          <a:lstStyle/>
          <a:p>
            <a:pPr algn="ctr"/>
            <a:r>
              <a:rPr lang="en-US" sz="2100" dirty="0">
                <a:latin typeface="+mn-lt"/>
              </a:rPr>
              <a:t>All referenced material can be found on the Missouri National Guard Website:</a:t>
            </a:r>
          </a:p>
        </p:txBody>
      </p:sp>
      <p:sp>
        <p:nvSpPr>
          <p:cNvPr id="2" name="Slide Number Placeholder 1">
            <a:extLst>
              <a:ext uri="{FF2B5EF4-FFF2-40B4-BE49-F238E27FC236}">
                <a16:creationId xmlns:a16="http://schemas.microsoft.com/office/drawing/2014/main" id="{CFBFDB5F-0841-D593-F09C-CCBA99D783D8}"/>
              </a:ext>
            </a:extLst>
          </p:cNvPr>
          <p:cNvSpPr>
            <a:spLocks noGrp="1"/>
          </p:cNvSpPr>
          <p:nvPr>
            <p:ph type="sldNum" sz="quarter" idx="11"/>
          </p:nvPr>
        </p:nvSpPr>
        <p:spPr/>
        <p:txBody>
          <a:bodyPr/>
          <a:lstStyle/>
          <a:p>
            <a:pPr>
              <a:defRPr/>
            </a:pPr>
            <a:fld id="{6CAFBB32-F449-46B1-BFB7-2C972C762A90}" type="slidenum">
              <a:rPr lang="en-US" smtClean="0"/>
              <a:pPr>
                <a:defRPr/>
              </a:pPr>
              <a:t>16</a:t>
            </a:fld>
            <a:endParaRPr lang="en-US" dirty="0"/>
          </a:p>
        </p:txBody>
      </p:sp>
    </p:spTree>
    <p:extLst>
      <p:ext uri="{BB962C8B-B14F-4D97-AF65-F5344CB8AC3E}">
        <p14:creationId xmlns:p14="http://schemas.microsoft.com/office/powerpoint/2010/main" val="287901764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DC8D03DD-8423-E02F-9F35-A9D81042F0A5}"/>
              </a:ext>
            </a:extLst>
          </p:cNvPr>
          <p:cNvGraphicFramePr>
            <a:graphicFrameLocks/>
          </p:cNvGraphicFramePr>
          <p:nvPr/>
        </p:nvGraphicFramePr>
        <p:xfrm>
          <a:off x="189960" y="1600200"/>
          <a:ext cx="8764079" cy="4434840"/>
        </p:xfrm>
        <a:graphic>
          <a:graphicData uri="http://schemas.openxmlformats.org/drawingml/2006/table">
            <a:tbl>
              <a:tblPr firstRow="1" bandRow="1">
                <a:tableStyleId>{5C22544A-7EE6-4342-B048-85BDC9FD1C3A}</a:tableStyleId>
              </a:tblPr>
              <a:tblGrid>
                <a:gridCol w="800640">
                  <a:extLst>
                    <a:ext uri="{9D8B030D-6E8A-4147-A177-3AD203B41FA5}">
                      <a16:colId xmlns:a16="http://schemas.microsoft.com/office/drawing/2014/main" val="21527699"/>
                    </a:ext>
                  </a:extLst>
                </a:gridCol>
                <a:gridCol w="1180560">
                  <a:extLst>
                    <a:ext uri="{9D8B030D-6E8A-4147-A177-3AD203B41FA5}">
                      <a16:colId xmlns:a16="http://schemas.microsoft.com/office/drawing/2014/main" val="2243940184"/>
                    </a:ext>
                  </a:extLst>
                </a:gridCol>
                <a:gridCol w="1372679">
                  <a:extLst>
                    <a:ext uri="{9D8B030D-6E8A-4147-A177-3AD203B41FA5}">
                      <a16:colId xmlns:a16="http://schemas.microsoft.com/office/drawing/2014/main" val="1656983052"/>
                    </a:ext>
                  </a:extLst>
                </a:gridCol>
                <a:gridCol w="1371600">
                  <a:extLst>
                    <a:ext uri="{9D8B030D-6E8A-4147-A177-3AD203B41FA5}">
                      <a16:colId xmlns:a16="http://schemas.microsoft.com/office/drawing/2014/main" val="636589426"/>
                    </a:ext>
                  </a:extLst>
                </a:gridCol>
                <a:gridCol w="4038600">
                  <a:extLst>
                    <a:ext uri="{9D8B030D-6E8A-4147-A177-3AD203B41FA5}">
                      <a16:colId xmlns:a16="http://schemas.microsoft.com/office/drawing/2014/main" val="108857611"/>
                    </a:ext>
                  </a:extLst>
                </a:gridCol>
              </a:tblGrid>
              <a:tr h="891540">
                <a:tc>
                  <a:txBody>
                    <a:bodyPr/>
                    <a:lstStyle/>
                    <a:p>
                      <a:pPr algn="ctr"/>
                      <a:r>
                        <a:rPr lang="en-US" sz="1400" dirty="0"/>
                        <a:t>EPS Board</a:t>
                      </a:r>
                    </a:p>
                  </a:txBody>
                  <a:tcPr marL="68580" marR="68580" marT="34290" marB="34290" anchor="ctr"/>
                </a:tc>
                <a:tc>
                  <a:txBody>
                    <a:bodyPr/>
                    <a:lstStyle/>
                    <a:p>
                      <a:pPr algn="ctr"/>
                      <a:r>
                        <a:rPr lang="en-US" sz="1400" dirty="0"/>
                        <a:t>TIG </a:t>
                      </a:r>
                      <a:br>
                        <a:rPr lang="en-US" sz="1400" dirty="0"/>
                      </a:br>
                      <a:r>
                        <a:rPr lang="en-US" sz="1200" dirty="0"/>
                        <a:t>(Time in Grade)</a:t>
                      </a:r>
                    </a:p>
                  </a:txBody>
                  <a:tcPr marL="68580" marR="68580" marT="34290" marB="34290" anchor="ctr"/>
                </a:tc>
                <a:tc>
                  <a:txBody>
                    <a:bodyPr/>
                    <a:lstStyle/>
                    <a:p>
                      <a:pPr algn="ctr"/>
                      <a:r>
                        <a:rPr lang="en-US" sz="1400" dirty="0"/>
                        <a:t>TIS </a:t>
                      </a:r>
                      <a:br>
                        <a:rPr lang="en-US" sz="1400" dirty="0"/>
                      </a:br>
                      <a:r>
                        <a:rPr lang="en-US" sz="1200" dirty="0"/>
                        <a:t>(Time in Service)</a:t>
                      </a:r>
                    </a:p>
                  </a:txBody>
                  <a:tcPr marL="68580" marR="68580" marT="34290" marB="34290" anchor="ctr"/>
                </a:tc>
                <a:tc>
                  <a:txBody>
                    <a:bodyPr/>
                    <a:lstStyle/>
                    <a:p>
                      <a:pPr algn="ctr"/>
                      <a:r>
                        <a:rPr lang="en-US" sz="1400" dirty="0"/>
                        <a:t>CES </a:t>
                      </a:r>
                      <a:br>
                        <a:rPr lang="en-US" sz="1400" dirty="0"/>
                      </a:br>
                      <a:r>
                        <a:rPr lang="en-US" sz="1200" dirty="0"/>
                        <a:t>(Cumulative Enlisted Service)</a:t>
                      </a:r>
                    </a:p>
                  </a:txBody>
                  <a:tcPr marL="68580" marR="68580" marT="34290" marB="34290" anchor="ctr"/>
                </a:tc>
                <a:tc>
                  <a:txBody>
                    <a:bodyPr/>
                    <a:lstStyle/>
                    <a:p>
                      <a:pPr algn="ctr"/>
                      <a:r>
                        <a:rPr lang="en-US" sz="1400" dirty="0"/>
                        <a:t>Military Education Required</a:t>
                      </a:r>
                    </a:p>
                  </a:txBody>
                  <a:tcPr marL="68580" marR="68580" marT="34290" marB="34290" anchor="ctr"/>
                </a:tc>
                <a:extLst>
                  <a:ext uri="{0D108BD9-81ED-4DB2-BD59-A6C34878D82A}">
                    <a16:rowId xmlns:a16="http://schemas.microsoft.com/office/drawing/2014/main" val="2575470454"/>
                  </a:ext>
                </a:extLst>
              </a:tr>
              <a:tr h="476250">
                <a:tc>
                  <a:txBody>
                    <a:bodyPr/>
                    <a:lstStyle/>
                    <a:p>
                      <a:pPr algn="ctr"/>
                      <a:r>
                        <a:rPr lang="en-US" sz="1400" dirty="0"/>
                        <a:t>E-9 (SGM &amp; CSM)</a:t>
                      </a:r>
                    </a:p>
                  </a:txBody>
                  <a:tcPr marL="68580" marR="68580" marT="34290" marB="34290" anchor="ctr"/>
                </a:tc>
                <a:tc>
                  <a:txBody>
                    <a:bodyPr/>
                    <a:lstStyle/>
                    <a:p>
                      <a:pPr algn="ctr"/>
                      <a:r>
                        <a:rPr lang="en-US" sz="1400" dirty="0"/>
                        <a:t>36 months</a:t>
                      </a:r>
                    </a:p>
                  </a:txBody>
                  <a:tcPr marL="68580" marR="68580" marT="34290" marB="34290" anchor="ctr"/>
                </a:tc>
                <a:tc>
                  <a:txBody>
                    <a:bodyPr/>
                    <a:lstStyle/>
                    <a:p>
                      <a:pPr algn="ctr"/>
                      <a:r>
                        <a:rPr lang="en-US" sz="1400" dirty="0"/>
                        <a:t>16 years</a:t>
                      </a:r>
                    </a:p>
                  </a:txBody>
                  <a:tcPr marL="68580" marR="68580" marT="34290" marB="34290" anchor="ctr"/>
                </a:tc>
                <a:tc>
                  <a:txBody>
                    <a:bodyPr/>
                    <a:lstStyle/>
                    <a:p>
                      <a:pPr algn="ctr"/>
                      <a:r>
                        <a:rPr lang="en-US" sz="1400" dirty="0"/>
                        <a:t>10 years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Must have graduated Master Leader Course (MLC) (exceptions to this requirement if promoted to E-8 prior to 1JAN19) and must be eligible to attend and complete the Sergeants Major Course (USASMC).</a:t>
                      </a:r>
                      <a:endParaRPr lang="pl-PL" sz="1400" dirty="0"/>
                    </a:p>
                  </a:txBody>
                  <a:tcPr marL="68580" marR="68580" marT="34290" marB="34290" anchor="ctr"/>
                </a:tc>
                <a:extLst>
                  <a:ext uri="{0D108BD9-81ED-4DB2-BD59-A6C34878D82A}">
                    <a16:rowId xmlns:a16="http://schemas.microsoft.com/office/drawing/2014/main" val="1099931849"/>
                  </a:ext>
                </a:extLst>
              </a:tr>
              <a:tr h="476250">
                <a:tc>
                  <a:txBody>
                    <a:bodyPr/>
                    <a:lstStyle/>
                    <a:p>
                      <a:pPr algn="ctr"/>
                      <a:r>
                        <a:rPr lang="en-US" sz="1400" dirty="0"/>
                        <a:t>E-8 (MSG &amp; 1SG)</a:t>
                      </a:r>
                    </a:p>
                  </a:txBody>
                  <a:tcPr marL="68580" marR="68580" marT="34290" marB="34290" anchor="ctr"/>
                </a:tc>
                <a:tc>
                  <a:txBody>
                    <a:bodyPr/>
                    <a:lstStyle/>
                    <a:p>
                      <a:pPr algn="ctr"/>
                      <a:r>
                        <a:rPr lang="en-US" sz="1400" dirty="0"/>
                        <a:t>36 months</a:t>
                      </a:r>
                    </a:p>
                  </a:txBody>
                  <a:tcPr marL="68580" marR="68580" marT="34290" marB="34290" anchor="ctr"/>
                </a:tc>
                <a:tc>
                  <a:txBody>
                    <a:bodyPr/>
                    <a:lstStyle/>
                    <a:p>
                      <a:pPr algn="ctr"/>
                      <a:r>
                        <a:rPr lang="en-US" sz="1400" dirty="0"/>
                        <a:t>12 years</a:t>
                      </a:r>
                    </a:p>
                  </a:txBody>
                  <a:tcPr marL="68580" marR="68580" marT="34290" marB="34290" anchor="ctr"/>
                </a:tc>
                <a:tc>
                  <a:txBody>
                    <a:bodyPr/>
                    <a:lstStyle/>
                    <a:p>
                      <a:pPr algn="ctr"/>
                      <a:r>
                        <a:rPr lang="en-US" sz="1400" dirty="0"/>
                        <a:t>8 years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Must have graduated Advanced NCO Course (ANCOC) or Senior Leader Course (SLC).</a:t>
                      </a:r>
                      <a:endParaRPr lang="pl-PL" sz="1400" dirty="0"/>
                    </a:p>
                  </a:txBody>
                  <a:tcPr marL="68580" marR="68580" marT="34290" marB="34290" anchor="ctr"/>
                </a:tc>
                <a:extLst>
                  <a:ext uri="{0D108BD9-81ED-4DB2-BD59-A6C34878D82A}">
                    <a16:rowId xmlns:a16="http://schemas.microsoft.com/office/drawing/2014/main" val="2411313385"/>
                  </a:ext>
                </a:extLst>
              </a:tr>
              <a:tr h="278130">
                <a:tc>
                  <a:txBody>
                    <a:bodyPr/>
                    <a:lstStyle/>
                    <a:p>
                      <a:pPr algn="ctr"/>
                      <a:r>
                        <a:rPr lang="en-US" sz="1400" dirty="0"/>
                        <a:t>E-7 (SFC)</a:t>
                      </a:r>
                    </a:p>
                  </a:txBody>
                  <a:tcPr marL="68580" marR="68580" marT="34290" marB="34290" anchor="ctr"/>
                </a:tc>
                <a:tc>
                  <a:txBody>
                    <a:bodyPr/>
                    <a:lstStyle/>
                    <a:p>
                      <a:pPr algn="ctr"/>
                      <a:r>
                        <a:rPr lang="en-US" sz="1400" dirty="0"/>
                        <a:t>36 months</a:t>
                      </a:r>
                    </a:p>
                  </a:txBody>
                  <a:tcPr marL="68580" marR="68580" marT="34290" marB="34290" anchor="ctr"/>
                </a:tc>
                <a:tc>
                  <a:txBody>
                    <a:bodyPr/>
                    <a:lstStyle/>
                    <a:p>
                      <a:pPr algn="ctr"/>
                      <a:r>
                        <a:rPr lang="en-US" sz="1400" dirty="0"/>
                        <a:t>8 years</a:t>
                      </a:r>
                    </a:p>
                  </a:txBody>
                  <a:tcPr marL="68580" marR="68580" marT="34290" marB="34290" anchor="ctr"/>
                </a:tc>
                <a:tc>
                  <a:txBody>
                    <a:bodyPr/>
                    <a:lstStyle/>
                    <a:p>
                      <a:pPr algn="ctr"/>
                      <a:r>
                        <a:rPr lang="en-US" sz="1400" dirty="0"/>
                        <a:t>6 years</a:t>
                      </a:r>
                    </a:p>
                  </a:txBody>
                  <a:tcPr marL="68580" marR="68580" marT="34290" marB="34290" anchor="ctr"/>
                </a:tc>
                <a:tc>
                  <a:txBody>
                    <a:bodyPr/>
                    <a:lstStyle/>
                    <a:p>
                      <a:r>
                        <a:rPr lang="en-US" sz="1400" b="0" i="0" u="none" strike="noStrike" kern="1200" baseline="0" dirty="0">
                          <a:solidFill>
                            <a:schemeClr val="dk1"/>
                          </a:solidFill>
                          <a:latin typeface="+mn-lt"/>
                          <a:ea typeface="+mn-ea"/>
                          <a:cs typeface="+mn-cs"/>
                        </a:rPr>
                        <a:t>Must have graduated Basic NCO Course (BNCOC) or Advanced Leader Course (ALC).</a:t>
                      </a:r>
                      <a:endParaRPr lang="en-US" sz="1200" i="1" dirty="0"/>
                    </a:p>
                  </a:txBody>
                  <a:tcPr marL="68580" marR="68580" marT="34290" marB="34290" anchor="ctr"/>
                </a:tc>
                <a:extLst>
                  <a:ext uri="{0D108BD9-81ED-4DB2-BD59-A6C34878D82A}">
                    <a16:rowId xmlns:a16="http://schemas.microsoft.com/office/drawing/2014/main" val="2627702708"/>
                  </a:ext>
                </a:extLst>
              </a:tr>
              <a:tr h="278130">
                <a:tc>
                  <a:txBody>
                    <a:bodyPr/>
                    <a:lstStyle/>
                    <a:p>
                      <a:pPr algn="ctr"/>
                      <a:r>
                        <a:rPr lang="en-US" sz="1400" dirty="0"/>
                        <a:t>E-6 (SSG)</a:t>
                      </a:r>
                    </a:p>
                  </a:txBody>
                  <a:tcPr marL="68580" marR="68580" marT="34290" marB="34290" anchor="ctr"/>
                </a:tc>
                <a:tc>
                  <a:txBody>
                    <a:bodyPr/>
                    <a:lstStyle/>
                    <a:p>
                      <a:pPr algn="ctr"/>
                      <a:r>
                        <a:rPr lang="en-US" sz="1400" dirty="0"/>
                        <a:t>18 months</a:t>
                      </a:r>
                    </a:p>
                  </a:txBody>
                  <a:tcPr marL="68580" marR="68580" marT="34290" marB="34290" anchor="ctr"/>
                </a:tc>
                <a:tc>
                  <a:txBody>
                    <a:bodyPr/>
                    <a:lstStyle/>
                    <a:p>
                      <a:pPr algn="ctr"/>
                      <a:r>
                        <a:rPr lang="en-US" sz="1400" dirty="0"/>
                        <a:t>N/A</a:t>
                      </a:r>
                    </a:p>
                  </a:txBody>
                  <a:tcPr marL="68580" marR="68580" marT="34290" marB="34290" anchor="ctr"/>
                </a:tc>
                <a:tc>
                  <a:txBody>
                    <a:bodyPr/>
                    <a:lstStyle/>
                    <a:p>
                      <a:pPr algn="ctr"/>
                      <a:r>
                        <a:rPr lang="en-US" sz="1400" dirty="0"/>
                        <a:t>N/A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Must have graduated Primary Leadership Development Course (PLDC), Warrior Leader Course (WLC) or Basic Leader Course (BLC).</a:t>
                      </a:r>
                      <a:endParaRPr lang="pl-PL" sz="1400" b="0" i="0" u="none" strike="noStrike" kern="1200" baseline="0" dirty="0">
                        <a:solidFill>
                          <a:schemeClr val="dk1"/>
                        </a:solidFill>
                        <a:latin typeface="+mn-lt"/>
                        <a:ea typeface="+mn-ea"/>
                        <a:cs typeface="+mn-cs"/>
                      </a:endParaRPr>
                    </a:p>
                  </a:txBody>
                  <a:tcPr marL="68580" marR="68580" marT="34290" marB="34290" anchor="ctr"/>
                </a:tc>
                <a:extLst>
                  <a:ext uri="{0D108BD9-81ED-4DB2-BD59-A6C34878D82A}">
                    <a16:rowId xmlns:a16="http://schemas.microsoft.com/office/drawing/2014/main" val="2805821855"/>
                  </a:ext>
                </a:extLst>
              </a:tr>
              <a:tr h="278130">
                <a:tc>
                  <a:txBody>
                    <a:bodyPr/>
                    <a:lstStyle/>
                    <a:p>
                      <a:pPr algn="ctr"/>
                      <a:r>
                        <a:rPr lang="en-US" sz="1400" dirty="0"/>
                        <a:t>E-5 (SGT)</a:t>
                      </a:r>
                    </a:p>
                  </a:txBody>
                  <a:tcPr marL="68580" marR="68580" marT="34290" marB="34290" anchor="ctr"/>
                </a:tc>
                <a:tc>
                  <a:txBody>
                    <a:bodyPr/>
                    <a:lstStyle/>
                    <a:p>
                      <a:pPr algn="ctr"/>
                      <a:r>
                        <a:rPr lang="en-US" sz="1400" dirty="0"/>
                        <a:t>12 months</a:t>
                      </a:r>
                    </a:p>
                  </a:txBody>
                  <a:tcPr marL="68580" marR="68580" marT="34290" marB="34290" anchor="ctr"/>
                </a:tc>
                <a:tc>
                  <a:txBody>
                    <a:bodyPr/>
                    <a:lstStyle/>
                    <a:p>
                      <a:pPr algn="ctr"/>
                      <a:r>
                        <a:rPr lang="en-US" sz="1400" dirty="0"/>
                        <a:t>N/A</a:t>
                      </a:r>
                    </a:p>
                  </a:txBody>
                  <a:tcPr marL="68580" marR="68580" marT="34290" marB="34290" anchor="ctr"/>
                </a:tc>
                <a:tc>
                  <a:txBody>
                    <a:bodyPr/>
                    <a:lstStyle/>
                    <a:p>
                      <a:pPr algn="ctr"/>
                      <a:r>
                        <a:rPr lang="en-US" sz="1400" dirty="0"/>
                        <a:t>N/A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There is no PME requirement for promotion board eligibility or pin-on.</a:t>
                      </a:r>
                      <a:endParaRPr lang="pl-PL" sz="1400" dirty="0"/>
                    </a:p>
                  </a:txBody>
                  <a:tcPr marL="68580" marR="68580" marT="34290" marB="34290" anchor="ctr"/>
                </a:tc>
                <a:extLst>
                  <a:ext uri="{0D108BD9-81ED-4DB2-BD59-A6C34878D82A}">
                    <a16:rowId xmlns:a16="http://schemas.microsoft.com/office/drawing/2014/main" val="4291203753"/>
                  </a:ext>
                </a:extLst>
              </a:tr>
            </a:tbl>
          </a:graphicData>
        </a:graphic>
      </p:graphicFrame>
      <p:sp>
        <p:nvSpPr>
          <p:cNvPr id="4" name="TextBox 3">
            <a:extLst>
              <a:ext uri="{FF2B5EF4-FFF2-40B4-BE49-F238E27FC236}">
                <a16:creationId xmlns:a16="http://schemas.microsoft.com/office/drawing/2014/main" id="{22534F5A-01A7-4BC9-BE8F-CAAC3B4B6ABC}"/>
              </a:ext>
            </a:extLst>
          </p:cNvPr>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Consideration Step # 1</a:t>
            </a:r>
          </a:p>
        </p:txBody>
      </p:sp>
    </p:spTree>
    <p:extLst>
      <p:ext uri="{BB962C8B-B14F-4D97-AF65-F5344CB8AC3E}">
        <p14:creationId xmlns:p14="http://schemas.microsoft.com/office/powerpoint/2010/main" val="224439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3F277-8932-EC64-11C4-AB64AB4CA327}"/>
              </a:ext>
            </a:extLst>
          </p:cNvPr>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Consideration Step # 2</a:t>
            </a:r>
          </a:p>
        </p:txBody>
      </p:sp>
      <p:pic>
        <p:nvPicPr>
          <p:cNvPr id="9" name="Picture 8" descr="Map&#10;&#10;AI-generated content may be incorrect.">
            <a:extLst>
              <a:ext uri="{FF2B5EF4-FFF2-40B4-BE49-F238E27FC236}">
                <a16:creationId xmlns:a16="http://schemas.microsoft.com/office/drawing/2014/main" id="{E3F499B7-3432-A95A-CC23-C0E4D6CF0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6800"/>
            <a:ext cx="8229600" cy="5325035"/>
          </a:xfrm>
          <a:prstGeom prst="rect">
            <a:avLst/>
          </a:prstGeom>
          <a:ln>
            <a:solidFill>
              <a:schemeClr val="tx1"/>
            </a:solidFill>
          </a:ln>
        </p:spPr>
      </p:pic>
    </p:spTree>
    <p:extLst>
      <p:ext uri="{BB962C8B-B14F-4D97-AF65-F5344CB8AC3E}">
        <p14:creationId xmlns:p14="http://schemas.microsoft.com/office/powerpoint/2010/main" val="335490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12EB-AD20-CA59-6B0C-333F4BC01A89}"/>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E213938D-71AE-A0C5-3E96-118DA4C563FE}"/>
              </a:ext>
            </a:extLst>
          </p:cNvPr>
          <p:cNvSpPr txBox="1">
            <a:spLocks noChangeArrowheads="1"/>
          </p:cNvSpPr>
          <p:nvPr/>
        </p:nvSpPr>
        <p:spPr bwMode="auto">
          <a:xfrm>
            <a:off x="152399" y="1143000"/>
            <a:ext cx="8839200" cy="5334000"/>
          </a:xfrm>
          <a:prstGeom prst="rect">
            <a:avLst/>
          </a:prstGeom>
          <a:noFill/>
          <a:ln w="9525" algn="in">
            <a:noFill/>
            <a:miter lim="800000"/>
            <a:headEnd/>
            <a:tailEnd/>
          </a:ln>
        </p:spPr>
        <p:txBody>
          <a:bodyPr lIns="36576" tIns="36576" rIns="36576" bIns="36576"/>
          <a:lstStyle/>
          <a:p>
            <a:pPr lvl="1"/>
            <a:r>
              <a:rPr lang="en-US" sz="2100" dirty="0">
                <a:latin typeface="+mn-lt"/>
              </a:rPr>
              <a:t>Go to IPPS-A </a:t>
            </a:r>
            <a:r>
              <a:rPr lang="en-US" sz="2100" dirty="0">
                <a:latin typeface="+mn-lt"/>
                <a:sym typeface="Wingdings" panose="05000000000000000000" pitchFamily="2" charset="2"/>
              </a:rPr>
              <a:t> “S</a:t>
            </a:r>
            <a:r>
              <a:rPr lang="en-US" sz="2100" dirty="0">
                <a:latin typeface="+mn-lt"/>
              </a:rPr>
              <a:t>elf Service” page </a:t>
            </a:r>
            <a:r>
              <a:rPr lang="en-US" sz="2100" dirty="0">
                <a:latin typeface="+mn-lt"/>
                <a:sym typeface="Wingdings" panose="05000000000000000000" pitchFamily="2" charset="2"/>
              </a:rPr>
              <a:t> click “Board Preferences USAR/ARNG”</a:t>
            </a:r>
            <a:r>
              <a:rPr lang="en-US" sz="2100" dirty="0">
                <a:latin typeface="+mn-lt"/>
              </a:rPr>
              <a:t> </a:t>
            </a:r>
            <a:endParaRPr lang="en-US" sz="2100" dirty="0">
              <a:solidFill>
                <a:srgbClr val="000000"/>
              </a:solidFill>
              <a:latin typeface="+mn-lt"/>
            </a:endParaRPr>
          </a:p>
          <a:p>
            <a:endParaRPr lang="en-US" sz="1100" dirty="0">
              <a:solidFill>
                <a:srgbClr val="000000"/>
              </a:solidFill>
            </a:endParaRPr>
          </a:p>
          <a:p>
            <a:endParaRPr lang="en-US" dirty="0"/>
          </a:p>
        </p:txBody>
      </p:sp>
      <p:sp>
        <p:nvSpPr>
          <p:cNvPr id="3" name="TextBox 2">
            <a:extLst>
              <a:ext uri="{FF2B5EF4-FFF2-40B4-BE49-F238E27FC236}">
                <a16:creationId xmlns:a16="http://schemas.microsoft.com/office/drawing/2014/main" id="{E0837B19-BB0F-8E8C-F8C5-BAB475DA94A1}"/>
              </a:ext>
            </a:extLst>
          </p:cNvPr>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Consideration Step # 2</a:t>
            </a:r>
          </a:p>
        </p:txBody>
      </p:sp>
      <p:pic>
        <p:nvPicPr>
          <p:cNvPr id="5" name="Picture 4" descr="Graphical user interface, application&#10;&#10;AI-generated content may be incorrect.">
            <a:extLst>
              <a:ext uri="{FF2B5EF4-FFF2-40B4-BE49-F238E27FC236}">
                <a16:creationId xmlns:a16="http://schemas.microsoft.com/office/drawing/2014/main" id="{1BD66D5C-AEEE-2351-9535-F3B8D3CE9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1905000"/>
            <a:ext cx="8153401" cy="4407755"/>
          </a:xfrm>
          <a:prstGeom prst="rect">
            <a:avLst/>
          </a:prstGeom>
          <a:ln>
            <a:solidFill>
              <a:schemeClr val="tx1"/>
            </a:solidFill>
          </a:ln>
        </p:spPr>
      </p:pic>
    </p:spTree>
    <p:extLst>
      <p:ext uri="{BB962C8B-B14F-4D97-AF65-F5344CB8AC3E}">
        <p14:creationId xmlns:p14="http://schemas.microsoft.com/office/powerpoint/2010/main" val="373608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0" y="0"/>
            <a:ext cx="9144000" cy="838200"/>
          </a:xfrm>
        </p:spPr>
        <p:txBody>
          <a:bodyPr/>
          <a:lstStyle/>
          <a:p>
            <a:pPr algn="ctr"/>
            <a:r>
              <a:rPr lang="en-US" sz="3200" dirty="0">
                <a:cs typeface="Calibri Light"/>
              </a:rPr>
              <a:t>Purpose</a:t>
            </a:r>
          </a:p>
        </p:txBody>
      </p:sp>
      <p:sp>
        <p:nvSpPr>
          <p:cNvPr id="3" name="Content Placeholder 2">
            <a:extLst>
              <a:ext uri="{FF2B5EF4-FFF2-40B4-BE49-F238E27FC236}">
                <a16:creationId xmlns:a16="http://schemas.microsoft.com/office/drawing/2014/main" id="{41D36D51-A6F9-4964-B1DC-9524515EA179}"/>
              </a:ext>
            </a:extLst>
          </p:cNvPr>
          <p:cNvSpPr>
            <a:spLocks noGrp="1"/>
          </p:cNvSpPr>
          <p:nvPr>
            <p:ph idx="1"/>
          </p:nvPr>
        </p:nvSpPr>
        <p:spPr>
          <a:xfrm>
            <a:off x="800100" y="914400"/>
            <a:ext cx="7543800" cy="3765208"/>
          </a:xfrm>
        </p:spPr>
        <p:txBody>
          <a:bodyPr/>
          <a:lstStyle/>
          <a:p>
            <a:pPr marL="0" indent="0">
              <a:buNone/>
            </a:pPr>
            <a:endParaRPr lang="en-US" sz="675" dirty="0"/>
          </a:p>
          <a:p>
            <a:pPr marL="205740" lvl="1" indent="0">
              <a:buNone/>
            </a:pPr>
            <a:endParaRPr lang="en-US" sz="1800" dirty="0"/>
          </a:p>
          <a:p>
            <a:pPr marL="205740" lvl="1" indent="0">
              <a:buNone/>
            </a:pPr>
            <a:endParaRPr lang="en-US" sz="1800" dirty="0"/>
          </a:p>
          <a:p>
            <a:pPr marL="205740" lvl="1" indent="0" algn="ctr">
              <a:buNone/>
            </a:pPr>
            <a:r>
              <a:rPr lang="en-US" sz="2400" dirty="0"/>
              <a:t>Educate the enlisted force, starting at the lowest level, with the goal to improve understanding and knowledge regarding the MOARNG enlisted promotion system (EPS).</a:t>
            </a:r>
            <a:endParaRPr lang="en-US" sz="1800" dirty="0"/>
          </a:p>
          <a:p>
            <a:pPr lvl="3"/>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299BE3-B60C-7CC2-824E-ED73780E4E55}"/>
              </a:ext>
            </a:extLst>
          </p:cNvPr>
          <p:cNvSpPr>
            <a:spLocks noGrp="1"/>
          </p:cNvSpPr>
          <p:nvPr>
            <p:ph type="sldNum" sz="quarter" idx="12"/>
          </p:nvPr>
        </p:nvSpPr>
        <p:spPr/>
        <p:txBody>
          <a:bodyPr/>
          <a:lstStyle/>
          <a:p>
            <a:pPr>
              <a:defRPr/>
            </a:pPr>
            <a:fld id="{B36A3315-BAE7-4D82-B528-A5318ED8ADA0}" type="slidenum">
              <a:rPr lang="en-US" smtClean="0"/>
              <a:pPr>
                <a:defRPr/>
              </a:pPr>
              <a:t>2</a:t>
            </a:fld>
            <a:endParaRPr lang="en-US" dirty="0"/>
          </a:p>
        </p:txBody>
      </p:sp>
    </p:spTree>
    <p:extLst>
      <p:ext uri="{BB962C8B-B14F-4D97-AF65-F5344CB8AC3E}">
        <p14:creationId xmlns:p14="http://schemas.microsoft.com/office/powerpoint/2010/main" val="168751399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5791200" y="1233377"/>
            <a:ext cx="3200399" cy="5267400"/>
          </a:xfrm>
          <a:prstGeom prst="rect">
            <a:avLst/>
          </a:prstGeom>
          <a:noFill/>
          <a:ln w="9525" algn="in">
            <a:noFill/>
            <a:miter lim="800000"/>
            <a:headEnd/>
            <a:tailEnd/>
          </a:ln>
        </p:spPr>
        <p:txBody>
          <a:bodyPr lIns="36576" tIns="36576" rIns="36576" bIns="36576"/>
          <a:lstStyle/>
          <a:p>
            <a:pPr lvl="1"/>
            <a:r>
              <a:rPr lang="en-US" sz="2100" dirty="0">
                <a:latin typeface="+mn-lt"/>
              </a:rPr>
              <a:t>Consideration to SGT and SSG </a:t>
            </a:r>
            <a:r>
              <a:rPr lang="en-US" sz="2100" u="sng" dirty="0">
                <a:latin typeface="+mn-lt"/>
              </a:rPr>
              <a:t>ONLY</a:t>
            </a:r>
            <a:r>
              <a:rPr lang="en-US" sz="2100" dirty="0">
                <a:latin typeface="+mn-lt"/>
              </a:rPr>
              <a:t>:</a:t>
            </a:r>
          </a:p>
          <a:p>
            <a:pPr lvl="1"/>
            <a:endParaRPr lang="en-US" sz="2100" dirty="0">
              <a:latin typeface="+mn-lt"/>
            </a:endParaRPr>
          </a:p>
          <a:p>
            <a:pPr lvl="1"/>
            <a:r>
              <a:rPr lang="en-US" sz="2100" dirty="0">
                <a:latin typeface="+mn-lt"/>
              </a:rPr>
              <a:t>Calculate your administrative points in your IPPS-A profile (guide available in the MONGR 600-200) and validate (with FTS) that the correct number of points are reflected on the personnel eligibility roster and promotion point worksheet (PPW)</a:t>
            </a:r>
          </a:p>
          <a:p>
            <a:pPr lvl="1"/>
            <a:endParaRPr lang="en-US" b="1" u="sng" dirty="0"/>
          </a:p>
          <a:p>
            <a:pPr lvl="1"/>
            <a:endParaRPr lang="en-US" b="1" u="sng" dirty="0"/>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Consideration Step # 3</a:t>
            </a:r>
          </a:p>
        </p:txBody>
      </p:sp>
      <p:pic>
        <p:nvPicPr>
          <p:cNvPr id="2" name="Picture 1">
            <a:extLst>
              <a:ext uri="{FF2B5EF4-FFF2-40B4-BE49-F238E27FC236}">
                <a16:creationId xmlns:a16="http://schemas.microsoft.com/office/drawing/2014/main" id="{8F4418B6-E177-7C83-B43A-BAEE54CD01AF}"/>
              </a:ext>
            </a:extLst>
          </p:cNvPr>
          <p:cNvPicPr>
            <a:picLocks noChangeAspect="1"/>
          </p:cNvPicPr>
          <p:nvPr/>
        </p:nvPicPr>
        <p:blipFill>
          <a:blip r:embed="rId3"/>
          <a:stretch>
            <a:fillRect/>
          </a:stretch>
        </p:blipFill>
        <p:spPr>
          <a:xfrm>
            <a:off x="304800" y="1285799"/>
            <a:ext cx="5828281" cy="5267401"/>
          </a:xfrm>
          <a:prstGeom prst="rect">
            <a:avLst/>
          </a:prstGeom>
          <a:ln>
            <a:solidFill>
              <a:schemeClr val="tx1"/>
            </a:solidFill>
          </a:ln>
        </p:spPr>
      </p:pic>
      <p:sp>
        <p:nvSpPr>
          <p:cNvPr id="3" name="Slide Number Placeholder 2">
            <a:extLst>
              <a:ext uri="{FF2B5EF4-FFF2-40B4-BE49-F238E27FC236}">
                <a16:creationId xmlns:a16="http://schemas.microsoft.com/office/drawing/2014/main" id="{9EE0FF18-C76D-AD13-CA5F-4EFD015DB250}"/>
              </a:ext>
            </a:extLst>
          </p:cNvPr>
          <p:cNvSpPr>
            <a:spLocks noGrp="1"/>
          </p:cNvSpPr>
          <p:nvPr>
            <p:ph type="sldNum" sz="quarter" idx="12"/>
          </p:nvPr>
        </p:nvSpPr>
        <p:spPr/>
        <p:txBody>
          <a:bodyPr/>
          <a:lstStyle/>
          <a:p>
            <a:pPr>
              <a:defRPr/>
            </a:pPr>
            <a:fld id="{27A23D8A-9E99-4178-B253-96367A2F49F6}" type="slidenum">
              <a:rPr lang="en-US" smtClean="0"/>
              <a:pPr>
                <a:defRPr/>
              </a:pPr>
              <a:t>20</a:t>
            </a:fld>
            <a:endParaRPr lang="en-US" dirty="0"/>
          </a:p>
        </p:txBody>
      </p:sp>
    </p:spTree>
    <p:extLst>
      <p:ext uri="{BB962C8B-B14F-4D97-AF65-F5344CB8AC3E}">
        <p14:creationId xmlns:p14="http://schemas.microsoft.com/office/powerpoint/2010/main" val="3925370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5257800" y="1143000"/>
            <a:ext cx="3733800" cy="5334000"/>
          </a:xfrm>
          <a:prstGeom prst="rect">
            <a:avLst/>
          </a:prstGeom>
          <a:noFill/>
          <a:ln w="9525" algn="in">
            <a:noFill/>
            <a:miter lim="800000"/>
            <a:headEnd/>
            <a:tailEnd/>
          </a:ln>
        </p:spPr>
        <p:txBody>
          <a:bodyPr lIns="36576" tIns="36576" rIns="36576" bIns="36576"/>
          <a:lstStyle/>
          <a:p>
            <a:pPr lvl="1"/>
            <a:r>
              <a:rPr lang="en-US" sz="2100" dirty="0">
                <a:latin typeface="+mn-lt"/>
              </a:rPr>
              <a:t>Submit consideration packet using the appropriate EPS Checklist located on the MOGUARD website or provided by your FTS</a:t>
            </a:r>
            <a:endParaRPr lang="en-US" sz="2100" u="sng" dirty="0">
              <a:latin typeface="+mn-lt"/>
            </a:endParaRPr>
          </a:p>
          <a:p>
            <a:pPr lvl="1"/>
            <a:endParaRPr lang="en-US" b="1" u="sng" dirty="0"/>
          </a:p>
          <a:p>
            <a:endParaRPr lang="en-US" dirty="0"/>
          </a:p>
        </p:txBody>
      </p:sp>
      <p:sp>
        <p:nvSpPr>
          <p:cNvPr id="2" name="Slide Number Placeholder 1">
            <a:extLst>
              <a:ext uri="{FF2B5EF4-FFF2-40B4-BE49-F238E27FC236}">
                <a16:creationId xmlns:a16="http://schemas.microsoft.com/office/drawing/2014/main" id="{B798F038-D37D-17C9-7645-2C9FA3EAA962}"/>
              </a:ext>
            </a:extLst>
          </p:cNvPr>
          <p:cNvSpPr>
            <a:spLocks noGrp="1"/>
          </p:cNvSpPr>
          <p:nvPr>
            <p:ph type="sldNum" sz="quarter" idx="12"/>
          </p:nvPr>
        </p:nvSpPr>
        <p:spPr/>
        <p:txBody>
          <a:bodyPr/>
          <a:lstStyle/>
          <a:p>
            <a:pPr>
              <a:defRPr/>
            </a:pPr>
            <a:fld id="{27A23D8A-9E99-4178-B253-96367A2F49F6}" type="slidenum">
              <a:rPr lang="en-US" smtClean="0"/>
              <a:pPr>
                <a:defRPr/>
              </a:pPr>
              <a:t>21</a:t>
            </a:fld>
            <a:endParaRPr lang="en-US" dirty="0"/>
          </a:p>
        </p:txBody>
      </p:sp>
      <p:sp>
        <p:nvSpPr>
          <p:cNvPr id="5" name="TextBox 4">
            <a:extLst>
              <a:ext uri="{FF2B5EF4-FFF2-40B4-BE49-F238E27FC236}">
                <a16:creationId xmlns:a16="http://schemas.microsoft.com/office/drawing/2014/main" id="{BED879C4-D2B1-959C-258B-832FB54F6266}"/>
              </a:ext>
            </a:extLst>
          </p:cNvPr>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Consideration Step # 4</a:t>
            </a:r>
          </a:p>
        </p:txBody>
      </p:sp>
      <p:pic>
        <p:nvPicPr>
          <p:cNvPr id="7" name="Picture 6" descr="Graphical user interface, text, application&#10;&#10;AI-generated content may be incorrect.">
            <a:extLst>
              <a:ext uri="{FF2B5EF4-FFF2-40B4-BE49-F238E27FC236}">
                <a16:creationId xmlns:a16="http://schemas.microsoft.com/office/drawing/2014/main" id="{A7DCB83D-B669-D842-54A9-08EF96820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28700"/>
            <a:ext cx="4117080" cy="5327650"/>
          </a:xfrm>
          <a:prstGeom prst="rect">
            <a:avLst/>
          </a:prstGeom>
          <a:ln>
            <a:solidFill>
              <a:schemeClr val="tx1"/>
            </a:solidFill>
          </a:ln>
        </p:spPr>
      </p:pic>
    </p:spTree>
    <p:extLst>
      <p:ext uri="{BB962C8B-B14F-4D97-AF65-F5344CB8AC3E}">
        <p14:creationId xmlns:p14="http://schemas.microsoft.com/office/powerpoint/2010/main" val="51379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21A38-FB9B-77F5-3FA1-0FA54467E4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556447-829D-DC09-873D-9F976EA495FB}"/>
              </a:ext>
            </a:extLst>
          </p:cNvPr>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Consideration Step # 4</a:t>
            </a:r>
          </a:p>
        </p:txBody>
      </p:sp>
      <p:pic>
        <p:nvPicPr>
          <p:cNvPr id="4" name="Picture 3" descr="Text&#10;&#10;AI-generated content may be incorrect.">
            <a:extLst>
              <a:ext uri="{FF2B5EF4-FFF2-40B4-BE49-F238E27FC236}">
                <a16:creationId xmlns:a16="http://schemas.microsoft.com/office/drawing/2014/main" id="{ECA42362-5CC0-48DB-65ED-A5113B1D3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51" y="1676400"/>
            <a:ext cx="7210698" cy="3657600"/>
          </a:xfrm>
          <a:prstGeom prst="rect">
            <a:avLst/>
          </a:prstGeom>
          <a:ln>
            <a:solidFill>
              <a:schemeClr val="tx1"/>
            </a:solidFill>
          </a:ln>
        </p:spPr>
      </p:pic>
    </p:spTree>
    <p:extLst>
      <p:ext uri="{BB962C8B-B14F-4D97-AF65-F5344CB8AC3E}">
        <p14:creationId xmlns:p14="http://schemas.microsoft.com/office/powerpoint/2010/main" val="193487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8965" y="2590800"/>
            <a:ext cx="8839200" cy="3657600"/>
          </a:xfrm>
          <a:prstGeom prst="rect">
            <a:avLst/>
          </a:prstGeom>
          <a:noFill/>
          <a:ln w="9525" algn="in">
            <a:noFill/>
            <a:miter lim="800000"/>
            <a:headEnd/>
            <a:tailEnd/>
          </a:ln>
        </p:spPr>
        <p:txBody>
          <a:bodyPr lIns="36576" tIns="36576" rIns="36576" bIns="36576"/>
          <a:lstStyle/>
          <a:p>
            <a:pPr lvl="1"/>
            <a:endParaRPr lang="en-US" sz="2100" dirty="0">
              <a:latin typeface="+mn-lt"/>
            </a:endParaRPr>
          </a:p>
          <a:p>
            <a:pPr lvl="1" algn="ctr"/>
            <a:r>
              <a:rPr lang="en-US" sz="2100" dirty="0">
                <a:latin typeface="+mn-lt"/>
              </a:rPr>
              <a:t>Submit EPS consideration packet to your CoC for 1SG/CSM review and signature</a:t>
            </a:r>
          </a:p>
          <a:p>
            <a:pPr lvl="1" algn="ctr"/>
            <a:endParaRPr lang="en-US" sz="2100" dirty="0">
              <a:latin typeface="+mn-lt"/>
            </a:endParaRPr>
          </a:p>
          <a:p>
            <a:pPr lvl="1" algn="ctr"/>
            <a:r>
              <a:rPr lang="en-US" sz="2100" dirty="0">
                <a:latin typeface="+mn-lt"/>
              </a:rPr>
              <a:t>Follow-up!</a:t>
            </a:r>
          </a:p>
          <a:p>
            <a:pPr lvl="1"/>
            <a:endParaRPr lang="en-US" b="1" u="sng" dirty="0"/>
          </a:p>
          <a:p>
            <a:pPr lvl="1"/>
            <a:endParaRPr lang="en-US" b="1" u="sng" dirty="0"/>
          </a:p>
        </p:txBody>
      </p:sp>
      <p:sp>
        <p:nvSpPr>
          <p:cNvPr id="2" name="Slide Number Placeholder 1">
            <a:extLst>
              <a:ext uri="{FF2B5EF4-FFF2-40B4-BE49-F238E27FC236}">
                <a16:creationId xmlns:a16="http://schemas.microsoft.com/office/drawing/2014/main" id="{38AF09E3-741E-8CD2-6A90-9C6B5F13E0B1}"/>
              </a:ext>
            </a:extLst>
          </p:cNvPr>
          <p:cNvSpPr>
            <a:spLocks noGrp="1"/>
          </p:cNvSpPr>
          <p:nvPr>
            <p:ph type="sldNum" sz="quarter" idx="12"/>
          </p:nvPr>
        </p:nvSpPr>
        <p:spPr/>
        <p:txBody>
          <a:bodyPr/>
          <a:lstStyle/>
          <a:p>
            <a:pPr>
              <a:defRPr/>
            </a:pPr>
            <a:fld id="{27A23D8A-9E99-4178-B253-96367A2F49F6}" type="slidenum">
              <a:rPr lang="en-US" smtClean="0"/>
              <a:pPr>
                <a:defRPr/>
              </a:pPr>
              <a:t>23</a:t>
            </a:fld>
            <a:endParaRPr lang="en-US" dirty="0"/>
          </a:p>
        </p:txBody>
      </p:sp>
      <p:sp>
        <p:nvSpPr>
          <p:cNvPr id="3" name="TextBox 2">
            <a:extLst>
              <a:ext uri="{FF2B5EF4-FFF2-40B4-BE49-F238E27FC236}">
                <a16:creationId xmlns:a16="http://schemas.microsoft.com/office/drawing/2014/main" id="{88FC4CC5-FA7C-FBF3-1DAE-F3494FED7E35}"/>
              </a:ext>
            </a:extLst>
          </p:cNvPr>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Consideration Step # 5</a:t>
            </a:r>
          </a:p>
        </p:txBody>
      </p:sp>
    </p:spTree>
    <p:extLst>
      <p:ext uri="{BB962C8B-B14F-4D97-AF65-F5344CB8AC3E}">
        <p14:creationId xmlns:p14="http://schemas.microsoft.com/office/powerpoint/2010/main" val="370971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0" y="0"/>
            <a:ext cx="9144000" cy="838200"/>
          </a:xfrm>
        </p:spPr>
        <p:txBody>
          <a:bodyPr>
            <a:normAutofit/>
          </a:bodyPr>
          <a:lstStyle/>
          <a:p>
            <a:pPr algn="ctr"/>
            <a:r>
              <a:rPr lang="en-US" sz="3200" dirty="0"/>
              <a:t>EPS Board Purpose</a:t>
            </a:r>
          </a:p>
        </p:txBody>
      </p:sp>
      <p:sp>
        <p:nvSpPr>
          <p:cNvPr id="3" name="Content Placeholder 2">
            <a:extLst>
              <a:ext uri="{FF2B5EF4-FFF2-40B4-BE49-F238E27FC236}">
                <a16:creationId xmlns:a16="http://schemas.microsoft.com/office/drawing/2014/main" id="{41D36D51-A6F9-4964-B1DC-9524515EA179}"/>
              </a:ext>
            </a:extLst>
          </p:cNvPr>
          <p:cNvSpPr>
            <a:spLocks noGrp="1"/>
          </p:cNvSpPr>
          <p:nvPr>
            <p:ph idx="1"/>
          </p:nvPr>
        </p:nvSpPr>
        <p:spPr>
          <a:xfrm>
            <a:off x="381000" y="1905000"/>
            <a:ext cx="8382000" cy="3886200"/>
          </a:xfrm>
        </p:spPr>
        <p:txBody>
          <a:bodyPr/>
          <a:lstStyle/>
          <a:p>
            <a:pPr marL="0" indent="0">
              <a:buNone/>
            </a:pPr>
            <a:endParaRPr lang="en-US" sz="675" dirty="0"/>
          </a:p>
          <a:p>
            <a:pPr marL="205740" lvl="1" indent="0">
              <a:buNone/>
            </a:pPr>
            <a:endParaRPr lang="en-US" sz="1800" dirty="0"/>
          </a:p>
          <a:p>
            <a:pPr marL="205740" lvl="1" indent="0">
              <a:buNone/>
            </a:pPr>
            <a:endParaRPr lang="en-US" sz="2100" dirty="0"/>
          </a:p>
          <a:p>
            <a:pPr marL="205740" lvl="1" indent="0" algn="ctr">
              <a:buNone/>
            </a:pPr>
            <a:r>
              <a:rPr lang="en-US" sz="2100" dirty="0"/>
              <a:t>Evaluate each Soldier using the </a:t>
            </a:r>
            <a:r>
              <a:rPr lang="en-US" sz="2100" b="1" dirty="0"/>
              <a:t>Whole Soldier Concept </a:t>
            </a:r>
            <a:r>
              <a:rPr lang="en-US" sz="2100" dirty="0"/>
              <a:t>with the purpose of establishing a fair and impartial promotion list.</a:t>
            </a:r>
          </a:p>
          <a:p>
            <a:pPr marL="205740" lvl="1" indent="0">
              <a:buNone/>
            </a:pPr>
            <a:endParaRPr lang="en-US" sz="1800" dirty="0"/>
          </a:p>
          <a:p>
            <a:pPr marL="205740" lvl="1" indent="0">
              <a:buNone/>
            </a:pPr>
            <a:endParaRPr lang="en-US" sz="1800" dirty="0"/>
          </a:p>
          <a:p>
            <a:pPr lvl="3"/>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6ADEED7-FADE-BD48-45DD-1556AE7935DF}"/>
              </a:ext>
            </a:extLst>
          </p:cNvPr>
          <p:cNvSpPr>
            <a:spLocks noGrp="1"/>
          </p:cNvSpPr>
          <p:nvPr>
            <p:ph type="sldNum" sz="quarter" idx="12"/>
          </p:nvPr>
        </p:nvSpPr>
        <p:spPr/>
        <p:txBody>
          <a:bodyPr/>
          <a:lstStyle/>
          <a:p>
            <a:pPr>
              <a:defRPr/>
            </a:pPr>
            <a:fld id="{B36A3315-BAE7-4D82-B528-A5318ED8ADA0}" type="slidenum">
              <a:rPr lang="en-US" smtClean="0"/>
              <a:pPr>
                <a:defRPr/>
              </a:pPr>
              <a:t>24</a:t>
            </a:fld>
            <a:endParaRPr lang="en-US" dirty="0"/>
          </a:p>
        </p:txBody>
      </p:sp>
    </p:spTree>
    <p:extLst>
      <p:ext uri="{BB962C8B-B14F-4D97-AF65-F5344CB8AC3E}">
        <p14:creationId xmlns:p14="http://schemas.microsoft.com/office/powerpoint/2010/main" val="13846908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AI-generated content may be incorrect.">
            <a:extLst>
              <a:ext uri="{FF2B5EF4-FFF2-40B4-BE49-F238E27FC236}">
                <a16:creationId xmlns:a16="http://schemas.microsoft.com/office/drawing/2014/main" id="{0B163AA4-76DC-0542-E93F-1F38DF356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045585"/>
            <a:ext cx="4114800" cy="5316876"/>
          </a:xfrm>
          <a:prstGeom prst="rect">
            <a:avLst/>
          </a:prstGeom>
          <a:ln>
            <a:solidFill>
              <a:schemeClr val="tx1"/>
            </a:solidFill>
          </a:ln>
        </p:spPr>
      </p:pic>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381000" y="0"/>
            <a:ext cx="9144000" cy="838200"/>
          </a:xfrm>
        </p:spPr>
        <p:txBody>
          <a:bodyPr>
            <a:normAutofit/>
          </a:bodyPr>
          <a:lstStyle/>
          <a:p>
            <a:pPr algn="ctr"/>
            <a:r>
              <a:rPr lang="en-US" sz="3200" dirty="0"/>
              <a:t>Understanding the EPS Board Process</a:t>
            </a:r>
          </a:p>
        </p:txBody>
      </p:sp>
      <p:sp>
        <p:nvSpPr>
          <p:cNvPr id="6" name="Text Box 2">
            <a:extLst>
              <a:ext uri="{FF2B5EF4-FFF2-40B4-BE49-F238E27FC236}">
                <a16:creationId xmlns:a16="http://schemas.microsoft.com/office/drawing/2014/main" id="{00653EA4-0EC3-6506-715C-39A54C0697CC}"/>
              </a:ext>
            </a:extLst>
          </p:cNvPr>
          <p:cNvSpPr txBox="1">
            <a:spLocks noChangeArrowheads="1"/>
          </p:cNvSpPr>
          <p:nvPr/>
        </p:nvSpPr>
        <p:spPr bwMode="auto">
          <a:xfrm>
            <a:off x="5257800" y="1224516"/>
            <a:ext cx="3162839" cy="4521421"/>
          </a:xfrm>
          <a:prstGeom prst="rect">
            <a:avLst/>
          </a:prstGeom>
          <a:noFill/>
          <a:ln w="9525" algn="in">
            <a:noFill/>
            <a:miter lim="800000"/>
            <a:headEnd/>
            <a:tailEnd/>
          </a:ln>
        </p:spPr>
        <p:txBody>
          <a:bodyPr lIns="36576" tIns="36576" rIns="36576" bIns="36576"/>
          <a:lstStyle/>
          <a:p>
            <a:pPr lvl="1"/>
            <a:r>
              <a:rPr lang="en-US" sz="2100" dirty="0">
                <a:latin typeface="+mn-lt"/>
              </a:rPr>
              <a:t>FY26 EPS MOI has the detailed scoring criteria broken down by each rank in paragraph 6 and further explained in Enclosure 4</a:t>
            </a:r>
            <a:endParaRPr lang="en-US" sz="2100" dirty="0">
              <a:solidFill>
                <a:srgbClr val="000000"/>
              </a:solidFill>
              <a:latin typeface="+mn-lt"/>
            </a:endParaRPr>
          </a:p>
          <a:p>
            <a:endParaRPr lang="en-US" sz="1100" dirty="0">
              <a:solidFill>
                <a:srgbClr val="000000"/>
              </a:solidFill>
            </a:endParaRPr>
          </a:p>
          <a:p>
            <a:endParaRPr lang="en-US" dirty="0"/>
          </a:p>
        </p:txBody>
      </p:sp>
      <p:sp>
        <p:nvSpPr>
          <p:cNvPr id="9" name="Rectangle 8">
            <a:extLst>
              <a:ext uri="{FF2B5EF4-FFF2-40B4-BE49-F238E27FC236}">
                <a16:creationId xmlns:a16="http://schemas.microsoft.com/office/drawing/2014/main" id="{B91CC0F8-520A-CDCB-59B6-D36FC9EF8773}"/>
              </a:ext>
            </a:extLst>
          </p:cNvPr>
          <p:cNvSpPr/>
          <p:nvPr/>
        </p:nvSpPr>
        <p:spPr>
          <a:xfrm>
            <a:off x="1066800" y="1905000"/>
            <a:ext cx="4114799" cy="4038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D44B11E-5795-F555-3B4B-5DC01E0BC587}"/>
              </a:ext>
            </a:extLst>
          </p:cNvPr>
          <p:cNvSpPr>
            <a:spLocks noGrp="1"/>
          </p:cNvSpPr>
          <p:nvPr>
            <p:ph type="sldNum" sz="quarter" idx="12"/>
          </p:nvPr>
        </p:nvSpPr>
        <p:spPr/>
        <p:txBody>
          <a:bodyPr/>
          <a:lstStyle/>
          <a:p>
            <a:pPr>
              <a:defRPr/>
            </a:pPr>
            <a:fld id="{B36A3315-BAE7-4D82-B528-A5318ED8ADA0}" type="slidenum">
              <a:rPr lang="en-US" smtClean="0"/>
              <a:pPr>
                <a:defRPr/>
              </a:pPr>
              <a:t>25</a:t>
            </a:fld>
            <a:endParaRPr lang="en-US" dirty="0"/>
          </a:p>
        </p:txBody>
      </p:sp>
    </p:spTree>
    <p:extLst>
      <p:ext uri="{BB962C8B-B14F-4D97-AF65-F5344CB8AC3E}">
        <p14:creationId xmlns:p14="http://schemas.microsoft.com/office/powerpoint/2010/main" val="421069933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0A26-8505-28FC-A80F-15F1DD40CE9E}"/>
              </a:ext>
            </a:extLst>
          </p:cNvPr>
          <p:cNvSpPr>
            <a:spLocks noGrp="1"/>
          </p:cNvSpPr>
          <p:nvPr>
            <p:ph type="title"/>
          </p:nvPr>
        </p:nvSpPr>
        <p:spPr>
          <a:xfrm>
            <a:off x="0" y="0"/>
            <a:ext cx="9144000" cy="838200"/>
          </a:xfrm>
        </p:spPr>
        <p:txBody>
          <a:bodyPr>
            <a:normAutofit/>
          </a:bodyPr>
          <a:lstStyle/>
          <a:p>
            <a:pPr algn="ctr"/>
            <a:r>
              <a:rPr lang="en-US" sz="3200" dirty="0">
                <a:cs typeface="Calibri Light"/>
              </a:rPr>
              <a:t>What is the Voting Rubric?</a:t>
            </a:r>
          </a:p>
        </p:txBody>
      </p:sp>
      <p:sp>
        <p:nvSpPr>
          <p:cNvPr id="3" name="Content Placeholder 2">
            <a:extLst>
              <a:ext uri="{FF2B5EF4-FFF2-40B4-BE49-F238E27FC236}">
                <a16:creationId xmlns:a16="http://schemas.microsoft.com/office/drawing/2014/main" id="{53C32889-618F-20B6-155D-FDF3387E8886}"/>
              </a:ext>
            </a:extLst>
          </p:cNvPr>
          <p:cNvSpPr>
            <a:spLocks noGrp="1"/>
          </p:cNvSpPr>
          <p:nvPr>
            <p:ph idx="1"/>
          </p:nvPr>
        </p:nvSpPr>
        <p:spPr/>
        <p:txBody>
          <a:bodyPr/>
          <a:lstStyle/>
          <a:p>
            <a:pPr>
              <a:spcBef>
                <a:spcPts val="0"/>
              </a:spcBef>
              <a:spcAft>
                <a:spcPts val="1800"/>
              </a:spcAft>
            </a:pPr>
            <a:r>
              <a:rPr lang="en-US" sz="2100" dirty="0"/>
              <a:t>Outlines what the MOARNG is looking for when assessing the top, middle, and bottom rated NCOs within the MOARNG</a:t>
            </a:r>
            <a:endParaRPr lang="en-US" sz="1000" dirty="0"/>
          </a:p>
          <a:p>
            <a:pPr>
              <a:spcBef>
                <a:spcPts val="0"/>
              </a:spcBef>
              <a:spcAft>
                <a:spcPts val="1800"/>
              </a:spcAft>
            </a:pPr>
            <a:r>
              <a:rPr lang="en-US" sz="2100" dirty="0"/>
              <a:t>Published in each annual EPS MOI (Enclosures 5, 6, &amp; 7)</a:t>
            </a:r>
          </a:p>
          <a:p>
            <a:pPr>
              <a:spcBef>
                <a:spcPts val="0"/>
              </a:spcBef>
              <a:spcAft>
                <a:spcPts val="1800"/>
              </a:spcAft>
            </a:pPr>
            <a:r>
              <a:rPr lang="en-US" sz="2100" dirty="0"/>
              <a:t>Career progression “Cheat Sheet” readily accessible to all Soldiers</a:t>
            </a:r>
          </a:p>
          <a:p>
            <a:pPr>
              <a:spcBef>
                <a:spcPts val="0"/>
              </a:spcBef>
              <a:spcAft>
                <a:spcPts val="1800"/>
              </a:spcAft>
            </a:pPr>
            <a:r>
              <a:rPr lang="en-US" sz="2100" dirty="0"/>
              <a:t>Ensures equitable and consistent assessments are made on all Soldiers’ records that are reviewed</a:t>
            </a:r>
          </a:p>
        </p:txBody>
      </p:sp>
      <p:sp>
        <p:nvSpPr>
          <p:cNvPr id="4" name="Slide Number Placeholder 3">
            <a:extLst>
              <a:ext uri="{FF2B5EF4-FFF2-40B4-BE49-F238E27FC236}">
                <a16:creationId xmlns:a16="http://schemas.microsoft.com/office/drawing/2014/main" id="{F517D95C-2448-CB60-7D2B-C6872B5E265A}"/>
              </a:ext>
            </a:extLst>
          </p:cNvPr>
          <p:cNvSpPr>
            <a:spLocks noGrp="1"/>
          </p:cNvSpPr>
          <p:nvPr>
            <p:ph type="sldNum" sz="quarter" idx="12"/>
          </p:nvPr>
        </p:nvSpPr>
        <p:spPr/>
        <p:txBody>
          <a:bodyPr/>
          <a:lstStyle/>
          <a:p>
            <a:pPr>
              <a:defRPr/>
            </a:pPr>
            <a:fld id="{B36A3315-BAE7-4D82-B528-A5318ED8ADA0}" type="slidenum">
              <a:rPr lang="en-US" smtClean="0"/>
              <a:pPr>
                <a:defRPr/>
              </a:pPr>
              <a:t>26</a:t>
            </a:fld>
            <a:endParaRPr lang="en-US" dirty="0"/>
          </a:p>
        </p:txBody>
      </p:sp>
    </p:spTree>
    <p:extLst>
      <p:ext uri="{BB962C8B-B14F-4D97-AF65-F5344CB8AC3E}">
        <p14:creationId xmlns:p14="http://schemas.microsoft.com/office/powerpoint/2010/main" val="163837133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76200" y="1219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800100" lvl="1" indent="-342900">
              <a:spcAft>
                <a:spcPts val="1800"/>
              </a:spcAft>
              <a:buFont typeface="Arial" panose="020B0604020202020204" pitchFamily="34" charset="0"/>
              <a:buChar char="•"/>
            </a:pPr>
            <a:r>
              <a:rPr lang="en-US" sz="1400" dirty="0"/>
              <a:t>Minimum score required for making the EPS List to SSG is 8/20 hard points (by each voting member)</a:t>
            </a:r>
            <a:endParaRPr lang="en-US" sz="1000" dirty="0">
              <a:latin typeface="+mn-lt"/>
            </a:endParaRPr>
          </a:p>
          <a:p>
            <a:pPr marL="800100" lvl="1" indent="-342900">
              <a:spcAft>
                <a:spcPts val="1800"/>
              </a:spcAft>
              <a:buFont typeface="Arial" panose="020B0604020202020204" pitchFamily="34" charset="0"/>
              <a:buChar char="•"/>
            </a:pPr>
            <a:r>
              <a:rPr lang="en-US" sz="1400" dirty="0">
                <a:latin typeface="+mn-lt"/>
              </a:rPr>
              <a:t>Minimum score required for making the EPS Lists to SFC, MSG and SGM is 9/24 hard points (by each voting member)</a:t>
            </a:r>
          </a:p>
          <a:p>
            <a:pPr marL="800100" lvl="1" indent="-342900">
              <a:spcAft>
                <a:spcPts val="1800"/>
              </a:spcAft>
              <a:buFont typeface="Arial" panose="020B0604020202020204" pitchFamily="34" charset="0"/>
              <a:buChar char="•"/>
            </a:pPr>
            <a:r>
              <a:rPr lang="en-US" sz="1400" dirty="0">
                <a:latin typeface="+mn-lt"/>
              </a:rPr>
              <a:t>Scoring a “0” in </a:t>
            </a:r>
            <a:r>
              <a:rPr lang="en-US" sz="1400" u="sng" dirty="0">
                <a:latin typeface="+mn-lt"/>
              </a:rPr>
              <a:t>ANY</a:t>
            </a:r>
            <a:r>
              <a:rPr lang="en-US" sz="1400" dirty="0">
                <a:latin typeface="+mn-lt"/>
              </a:rPr>
              <a:t> hard score evaluation category will result in not making the EPS list</a:t>
            </a:r>
          </a:p>
          <a:p>
            <a:pPr marL="800100" lvl="1" indent="-342900">
              <a:spcAft>
                <a:spcPts val="1800"/>
              </a:spcAft>
              <a:buFont typeface="Arial" panose="020B0604020202020204" pitchFamily="34" charset="0"/>
              <a:buChar char="•"/>
            </a:pPr>
            <a:r>
              <a:rPr lang="en-US" sz="1400" dirty="0">
                <a:latin typeface="+mn-lt"/>
              </a:rPr>
              <a:t>Failure to address and provide a letter to the president of the board for material discrepancies within the Soldier’s record could result in the hard score evaluation category rating being reduced by 1 point</a:t>
            </a:r>
          </a:p>
          <a:p>
            <a:pPr marL="800100" lvl="1" indent="-342900">
              <a:spcAft>
                <a:spcPts val="1800"/>
              </a:spcAft>
              <a:buFont typeface="Arial" panose="020B0604020202020204" pitchFamily="34" charset="0"/>
              <a:buChar char="•"/>
            </a:pPr>
            <a:r>
              <a:rPr lang="en-US" sz="1400" dirty="0">
                <a:latin typeface="+mn-lt"/>
              </a:rPr>
              <a:t>Soft points are totaled and are </a:t>
            </a:r>
            <a:r>
              <a:rPr lang="en-US" sz="1400" u="sng" dirty="0">
                <a:latin typeface="+mn-lt"/>
              </a:rPr>
              <a:t>ONLY</a:t>
            </a:r>
            <a:r>
              <a:rPr lang="en-US" sz="1400" dirty="0">
                <a:latin typeface="+mn-lt"/>
              </a:rPr>
              <a:t> utilized whenever there is a tie-breaker situation between hard points of two or more Soldiers (i.e., two Soldiers are being considered for SFC and both score 100/120 hard points)</a:t>
            </a:r>
          </a:p>
          <a:p>
            <a:pPr marL="800100" lvl="1" indent="-342900">
              <a:spcAft>
                <a:spcPts val="1800"/>
              </a:spcAft>
              <a:buFont typeface="Arial" panose="020B0604020202020204" pitchFamily="34" charset="0"/>
              <a:buChar char="•"/>
            </a:pPr>
            <a:r>
              <a:rPr lang="en-US" sz="1400" dirty="0">
                <a:latin typeface="+mn-lt"/>
              </a:rPr>
              <a:t>ACFT was removed from FY26 EPS Voting Rubrics and AFT will be implemented in FY27</a:t>
            </a:r>
          </a:p>
          <a:p>
            <a:pPr marL="800100" lvl="1" indent="-342900">
              <a:spcAft>
                <a:spcPts val="1800"/>
              </a:spcAft>
              <a:buFont typeface="Arial" panose="020B0604020202020204" pitchFamily="34" charset="0"/>
              <a:buChar char="•"/>
            </a:pPr>
            <a:endParaRPr lang="en-US"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p:txBody>
      </p:sp>
      <p:sp>
        <p:nvSpPr>
          <p:cNvPr id="2" name="Title 1">
            <a:extLst>
              <a:ext uri="{FF2B5EF4-FFF2-40B4-BE49-F238E27FC236}">
                <a16:creationId xmlns:a16="http://schemas.microsoft.com/office/drawing/2014/main" id="{E347D273-06AF-D7FC-D0A9-5E510D11218B}"/>
              </a:ext>
            </a:extLst>
          </p:cNvPr>
          <p:cNvSpPr txBox="1">
            <a:spLocks/>
          </p:cNvSpPr>
          <p:nvPr/>
        </p:nvSpPr>
        <p:spPr>
          <a:xfrm>
            <a:off x="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Voting Rubric Scoring</a:t>
            </a:r>
          </a:p>
        </p:txBody>
      </p:sp>
      <p:sp>
        <p:nvSpPr>
          <p:cNvPr id="3" name="Slide Number Placeholder 2">
            <a:extLst>
              <a:ext uri="{FF2B5EF4-FFF2-40B4-BE49-F238E27FC236}">
                <a16:creationId xmlns:a16="http://schemas.microsoft.com/office/drawing/2014/main" id="{CE332CB2-B9DE-3B22-D697-1DC5DC403B93}"/>
              </a:ext>
            </a:extLst>
          </p:cNvPr>
          <p:cNvSpPr>
            <a:spLocks noGrp="1"/>
          </p:cNvSpPr>
          <p:nvPr>
            <p:ph type="sldNum" sz="quarter" idx="12"/>
          </p:nvPr>
        </p:nvSpPr>
        <p:spPr/>
        <p:txBody>
          <a:bodyPr/>
          <a:lstStyle/>
          <a:p>
            <a:pPr>
              <a:defRPr/>
            </a:pPr>
            <a:fld id="{27A23D8A-9E99-4178-B253-96367A2F49F6}" type="slidenum">
              <a:rPr lang="en-US" smtClean="0"/>
              <a:pPr>
                <a:defRPr/>
              </a:pPr>
              <a:t>27</a:t>
            </a:fld>
            <a:endParaRPr lang="en-US" dirty="0"/>
          </a:p>
        </p:txBody>
      </p:sp>
    </p:spTree>
    <p:extLst>
      <p:ext uri="{BB962C8B-B14F-4D97-AF65-F5344CB8AC3E}">
        <p14:creationId xmlns:p14="http://schemas.microsoft.com/office/powerpoint/2010/main" val="364014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0" y="0"/>
            <a:ext cx="9144000" cy="838200"/>
          </a:xfrm>
        </p:spPr>
        <p:txBody>
          <a:bodyPr>
            <a:normAutofit/>
          </a:bodyPr>
          <a:lstStyle/>
          <a:p>
            <a:pPr algn="ctr"/>
            <a:r>
              <a:rPr lang="en-US" sz="3200" dirty="0"/>
              <a:t>Hard Points (to SSG)</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sp>
        <p:nvSpPr>
          <p:cNvPr id="4" name="Slide Number Placeholder 3">
            <a:extLst>
              <a:ext uri="{FF2B5EF4-FFF2-40B4-BE49-F238E27FC236}">
                <a16:creationId xmlns:a16="http://schemas.microsoft.com/office/drawing/2014/main" id="{740405D8-2DE0-9E16-6333-3673FDF98E66}"/>
              </a:ext>
            </a:extLst>
          </p:cNvPr>
          <p:cNvSpPr>
            <a:spLocks noGrp="1"/>
          </p:cNvSpPr>
          <p:nvPr>
            <p:ph type="sldNum" sz="quarter" idx="12"/>
          </p:nvPr>
        </p:nvSpPr>
        <p:spPr/>
        <p:txBody>
          <a:bodyPr/>
          <a:lstStyle/>
          <a:p>
            <a:pPr>
              <a:defRPr/>
            </a:pPr>
            <a:fld id="{B36A3315-BAE7-4D82-B528-A5318ED8ADA0}" type="slidenum">
              <a:rPr lang="en-US" smtClean="0"/>
              <a:pPr>
                <a:defRPr/>
              </a:pPr>
              <a:t>28</a:t>
            </a:fld>
            <a:endParaRPr lang="en-US" dirty="0"/>
          </a:p>
        </p:txBody>
      </p:sp>
      <p:pic>
        <p:nvPicPr>
          <p:cNvPr id="7" name="Picture 6" descr="Graphical user interface, text&#10;&#10;AI-generated content may be incorrect.">
            <a:extLst>
              <a:ext uri="{FF2B5EF4-FFF2-40B4-BE49-F238E27FC236}">
                <a16:creationId xmlns:a16="http://schemas.microsoft.com/office/drawing/2014/main" id="{BAF69162-39E2-60E2-A9BB-C73BE2CD9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4" y="1205948"/>
            <a:ext cx="9089812" cy="4446104"/>
          </a:xfrm>
          <a:prstGeom prst="rect">
            <a:avLst/>
          </a:prstGeom>
        </p:spPr>
      </p:pic>
    </p:spTree>
    <p:extLst>
      <p:ext uri="{BB962C8B-B14F-4D97-AF65-F5344CB8AC3E}">
        <p14:creationId xmlns:p14="http://schemas.microsoft.com/office/powerpoint/2010/main" val="410683711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0" y="0"/>
            <a:ext cx="9144000" cy="838200"/>
          </a:xfrm>
        </p:spPr>
        <p:txBody>
          <a:bodyPr>
            <a:normAutofit/>
          </a:bodyPr>
          <a:lstStyle/>
          <a:p>
            <a:pPr algn="ctr"/>
            <a:r>
              <a:rPr lang="en-US" sz="3200" dirty="0"/>
              <a:t>Soft Points (to SSG)</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sp>
        <p:nvSpPr>
          <p:cNvPr id="4" name="Slide Number Placeholder 3">
            <a:extLst>
              <a:ext uri="{FF2B5EF4-FFF2-40B4-BE49-F238E27FC236}">
                <a16:creationId xmlns:a16="http://schemas.microsoft.com/office/drawing/2014/main" id="{EC960125-2FFF-5A83-C8C7-2CDA1C4DFEF0}"/>
              </a:ext>
            </a:extLst>
          </p:cNvPr>
          <p:cNvSpPr>
            <a:spLocks noGrp="1"/>
          </p:cNvSpPr>
          <p:nvPr>
            <p:ph type="sldNum" sz="quarter" idx="12"/>
          </p:nvPr>
        </p:nvSpPr>
        <p:spPr/>
        <p:txBody>
          <a:bodyPr/>
          <a:lstStyle/>
          <a:p>
            <a:pPr>
              <a:defRPr/>
            </a:pPr>
            <a:fld id="{B36A3315-BAE7-4D82-B528-A5318ED8ADA0}" type="slidenum">
              <a:rPr lang="en-US" smtClean="0"/>
              <a:pPr>
                <a:defRPr/>
              </a:pPr>
              <a:t>29</a:t>
            </a:fld>
            <a:endParaRPr lang="en-US" dirty="0"/>
          </a:p>
        </p:txBody>
      </p:sp>
      <p:pic>
        <p:nvPicPr>
          <p:cNvPr id="6" name="Picture 5" descr="Graphical user interface, application, Word&#10;&#10;AI-generated content may be incorrect.">
            <a:extLst>
              <a:ext uri="{FF2B5EF4-FFF2-40B4-BE49-F238E27FC236}">
                <a16:creationId xmlns:a16="http://schemas.microsoft.com/office/drawing/2014/main" id="{9182F5C2-3446-FEEA-2C30-641575DF3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2113103"/>
            <a:ext cx="9067800" cy="2631794"/>
          </a:xfrm>
          <a:prstGeom prst="rect">
            <a:avLst/>
          </a:prstGeom>
        </p:spPr>
      </p:pic>
    </p:spTree>
    <p:extLst>
      <p:ext uri="{BB962C8B-B14F-4D97-AF65-F5344CB8AC3E}">
        <p14:creationId xmlns:p14="http://schemas.microsoft.com/office/powerpoint/2010/main" val="358410138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D525-F1C9-8F90-7972-675B010C44DD}"/>
              </a:ext>
            </a:extLst>
          </p:cNvPr>
          <p:cNvSpPr>
            <a:spLocks noGrp="1"/>
          </p:cNvSpPr>
          <p:nvPr>
            <p:ph type="title"/>
          </p:nvPr>
        </p:nvSpPr>
        <p:spPr>
          <a:xfrm>
            <a:off x="0" y="0"/>
            <a:ext cx="9144000" cy="838200"/>
          </a:xfrm>
        </p:spPr>
        <p:txBody>
          <a:bodyPr>
            <a:normAutofit/>
          </a:bodyPr>
          <a:lstStyle/>
          <a:p>
            <a:pPr algn="ctr"/>
            <a:r>
              <a:rPr lang="en-US" sz="3200" dirty="0">
                <a:latin typeface="Arial" panose="020B0604020202020204" pitchFamily="34" charset="0"/>
                <a:cs typeface="Arial" panose="020B0604020202020204" pitchFamily="34" charset="0"/>
              </a:rPr>
              <a:t>References</a:t>
            </a:r>
            <a:endParaRPr lang="en-US" sz="3200" dirty="0"/>
          </a:p>
        </p:txBody>
      </p:sp>
      <p:sp>
        <p:nvSpPr>
          <p:cNvPr id="3" name="Content Placeholder 2">
            <a:extLst>
              <a:ext uri="{FF2B5EF4-FFF2-40B4-BE49-F238E27FC236}">
                <a16:creationId xmlns:a16="http://schemas.microsoft.com/office/drawing/2014/main" id="{2BA81218-F200-2713-1634-006E685B329E}"/>
              </a:ext>
            </a:extLst>
          </p:cNvPr>
          <p:cNvSpPr>
            <a:spLocks noGrp="1"/>
          </p:cNvSpPr>
          <p:nvPr>
            <p:ph idx="1"/>
          </p:nvPr>
        </p:nvSpPr>
        <p:spPr/>
        <p:txBody>
          <a:bodyPr/>
          <a:lstStyle/>
          <a:p>
            <a:pPr>
              <a:spcBef>
                <a:spcPts val="0"/>
              </a:spcBef>
              <a:spcAft>
                <a:spcPts val="1200"/>
              </a:spcAft>
            </a:pPr>
            <a:r>
              <a:rPr lang="en-US" sz="2100" dirty="0"/>
              <a:t>AR 600-8-19, Enlisted Promotions and Reductions</a:t>
            </a:r>
          </a:p>
          <a:p>
            <a:pPr>
              <a:spcBef>
                <a:spcPts val="0"/>
              </a:spcBef>
              <a:spcAft>
                <a:spcPts val="1200"/>
              </a:spcAft>
            </a:pPr>
            <a:r>
              <a:rPr lang="en-US" sz="2100" dirty="0"/>
              <a:t>NGR 600-200, Enlisted Personnel Management</a:t>
            </a:r>
          </a:p>
          <a:p>
            <a:pPr>
              <a:spcBef>
                <a:spcPts val="0"/>
              </a:spcBef>
              <a:spcAft>
                <a:spcPts val="1200"/>
              </a:spcAft>
            </a:pPr>
            <a:r>
              <a:rPr lang="en-US" sz="2100" dirty="0"/>
              <a:t>FY26 Enlisted Promotion System (EPS) Memorandum of Instruction (MOI)</a:t>
            </a:r>
          </a:p>
          <a:p>
            <a:pPr>
              <a:spcBef>
                <a:spcPts val="0"/>
              </a:spcBef>
              <a:spcAft>
                <a:spcPts val="1200"/>
              </a:spcAft>
            </a:pPr>
            <a:r>
              <a:rPr lang="en-US" sz="2100" dirty="0"/>
              <a:t>MONGR 600-200, Enlisted Career Management Standard Operating Procedures</a:t>
            </a:r>
          </a:p>
          <a:p>
            <a:pPr>
              <a:spcBef>
                <a:spcPts val="0"/>
              </a:spcBef>
              <a:spcAft>
                <a:spcPts val="1200"/>
              </a:spcAft>
            </a:pPr>
            <a:endParaRPr lang="en-US" sz="2100" dirty="0"/>
          </a:p>
        </p:txBody>
      </p:sp>
      <p:sp>
        <p:nvSpPr>
          <p:cNvPr id="4" name="Slide Number Placeholder 3">
            <a:extLst>
              <a:ext uri="{FF2B5EF4-FFF2-40B4-BE49-F238E27FC236}">
                <a16:creationId xmlns:a16="http://schemas.microsoft.com/office/drawing/2014/main" id="{78080047-DFF5-4CDE-CA26-782886390C86}"/>
              </a:ext>
            </a:extLst>
          </p:cNvPr>
          <p:cNvSpPr>
            <a:spLocks noGrp="1"/>
          </p:cNvSpPr>
          <p:nvPr>
            <p:ph type="sldNum" sz="quarter" idx="12"/>
          </p:nvPr>
        </p:nvSpPr>
        <p:spPr/>
        <p:txBody>
          <a:bodyPr/>
          <a:lstStyle/>
          <a:p>
            <a:pPr>
              <a:defRPr/>
            </a:pPr>
            <a:fld id="{B36A3315-BAE7-4D82-B528-A5318ED8ADA0}" type="slidenum">
              <a:rPr lang="en-US" smtClean="0"/>
              <a:pPr>
                <a:defRPr/>
              </a:pPr>
              <a:t>3</a:t>
            </a:fld>
            <a:endParaRPr lang="en-US" dirty="0"/>
          </a:p>
        </p:txBody>
      </p:sp>
    </p:spTree>
    <p:extLst>
      <p:ext uri="{BB962C8B-B14F-4D97-AF65-F5344CB8AC3E}">
        <p14:creationId xmlns:p14="http://schemas.microsoft.com/office/powerpoint/2010/main" val="2478326325"/>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194294" y="0"/>
            <a:ext cx="9144000" cy="838200"/>
          </a:xfrm>
        </p:spPr>
        <p:txBody>
          <a:bodyPr>
            <a:normAutofit/>
          </a:bodyPr>
          <a:lstStyle/>
          <a:p>
            <a:pPr algn="ctr"/>
            <a:r>
              <a:rPr lang="en-US" sz="3200" dirty="0"/>
              <a:t>Hard Points (to SFC, MSG and SGM)</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sp>
        <p:nvSpPr>
          <p:cNvPr id="4" name="Slide Number Placeholder 3">
            <a:extLst>
              <a:ext uri="{FF2B5EF4-FFF2-40B4-BE49-F238E27FC236}">
                <a16:creationId xmlns:a16="http://schemas.microsoft.com/office/drawing/2014/main" id="{8BA726C0-9077-8D5E-B8C1-FCA1B95B1D00}"/>
              </a:ext>
            </a:extLst>
          </p:cNvPr>
          <p:cNvSpPr>
            <a:spLocks noGrp="1"/>
          </p:cNvSpPr>
          <p:nvPr>
            <p:ph type="sldNum" sz="quarter" idx="12"/>
          </p:nvPr>
        </p:nvSpPr>
        <p:spPr/>
        <p:txBody>
          <a:bodyPr/>
          <a:lstStyle/>
          <a:p>
            <a:pPr>
              <a:defRPr/>
            </a:pPr>
            <a:fld id="{B36A3315-BAE7-4D82-B528-A5318ED8ADA0}" type="slidenum">
              <a:rPr lang="en-US" smtClean="0"/>
              <a:pPr>
                <a:defRPr/>
              </a:pPr>
              <a:t>30</a:t>
            </a:fld>
            <a:endParaRPr lang="en-US" dirty="0"/>
          </a:p>
        </p:txBody>
      </p:sp>
      <p:pic>
        <p:nvPicPr>
          <p:cNvPr id="7" name="Picture 6" descr="Table&#10;&#10;AI-generated content may be incorrect.">
            <a:extLst>
              <a:ext uri="{FF2B5EF4-FFF2-40B4-BE49-F238E27FC236}">
                <a16:creationId xmlns:a16="http://schemas.microsoft.com/office/drawing/2014/main" id="{0E54DD0F-1F6A-20CC-A908-DBE912036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991893"/>
            <a:ext cx="8458200" cy="5378312"/>
          </a:xfrm>
          <a:prstGeom prst="rect">
            <a:avLst/>
          </a:prstGeom>
        </p:spPr>
      </p:pic>
    </p:spTree>
    <p:extLst>
      <p:ext uri="{BB962C8B-B14F-4D97-AF65-F5344CB8AC3E}">
        <p14:creationId xmlns:p14="http://schemas.microsoft.com/office/powerpoint/2010/main" val="874266311"/>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B0E6-0457-D57F-3513-58717AFF2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44D29-8448-4A7D-C2DF-6455C823DA2E}"/>
              </a:ext>
            </a:extLst>
          </p:cNvPr>
          <p:cNvSpPr>
            <a:spLocks noGrp="1"/>
          </p:cNvSpPr>
          <p:nvPr>
            <p:ph type="title"/>
          </p:nvPr>
        </p:nvSpPr>
        <p:spPr>
          <a:xfrm>
            <a:off x="194294" y="0"/>
            <a:ext cx="9144000" cy="838200"/>
          </a:xfrm>
        </p:spPr>
        <p:txBody>
          <a:bodyPr>
            <a:normAutofit/>
          </a:bodyPr>
          <a:lstStyle/>
          <a:p>
            <a:pPr algn="ctr"/>
            <a:r>
              <a:rPr lang="en-US" sz="3200" dirty="0"/>
              <a:t>Soft Points (to SFC, MSG and SGM)</a:t>
            </a:r>
          </a:p>
        </p:txBody>
      </p:sp>
      <p:sp>
        <p:nvSpPr>
          <p:cNvPr id="3" name="Content Placeholder 2">
            <a:extLst>
              <a:ext uri="{FF2B5EF4-FFF2-40B4-BE49-F238E27FC236}">
                <a16:creationId xmlns:a16="http://schemas.microsoft.com/office/drawing/2014/main" id="{5285FC5F-B7A0-9292-81ED-9AADD0064819}"/>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sp>
        <p:nvSpPr>
          <p:cNvPr id="4" name="Slide Number Placeholder 3">
            <a:extLst>
              <a:ext uri="{FF2B5EF4-FFF2-40B4-BE49-F238E27FC236}">
                <a16:creationId xmlns:a16="http://schemas.microsoft.com/office/drawing/2014/main" id="{EEF10641-0EEA-D850-4485-6A525AD581CE}"/>
              </a:ext>
            </a:extLst>
          </p:cNvPr>
          <p:cNvSpPr>
            <a:spLocks noGrp="1"/>
          </p:cNvSpPr>
          <p:nvPr>
            <p:ph type="sldNum" sz="quarter" idx="12"/>
          </p:nvPr>
        </p:nvSpPr>
        <p:spPr/>
        <p:txBody>
          <a:bodyPr/>
          <a:lstStyle/>
          <a:p>
            <a:pPr>
              <a:defRPr/>
            </a:pPr>
            <a:fld id="{B36A3315-BAE7-4D82-B528-A5318ED8ADA0}" type="slidenum">
              <a:rPr lang="en-US" smtClean="0"/>
              <a:pPr>
                <a:defRPr/>
              </a:pPr>
              <a:t>31</a:t>
            </a:fld>
            <a:endParaRPr lang="en-US" dirty="0"/>
          </a:p>
        </p:txBody>
      </p:sp>
      <p:pic>
        <p:nvPicPr>
          <p:cNvPr id="7" name="Picture 6" descr="Graphical user interface, text, application&#10;&#10;AI-generated content may be incorrect.">
            <a:extLst>
              <a:ext uri="{FF2B5EF4-FFF2-40B4-BE49-F238E27FC236}">
                <a16:creationId xmlns:a16="http://schemas.microsoft.com/office/drawing/2014/main" id="{C3ED9C3B-0BFD-044C-C2A8-C010826AE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0"/>
            <a:ext cx="8991600" cy="5007054"/>
          </a:xfrm>
          <a:prstGeom prst="rect">
            <a:avLst/>
          </a:prstGeom>
        </p:spPr>
      </p:pic>
    </p:spTree>
    <p:extLst>
      <p:ext uri="{BB962C8B-B14F-4D97-AF65-F5344CB8AC3E}">
        <p14:creationId xmlns:p14="http://schemas.microsoft.com/office/powerpoint/2010/main" val="2465399788"/>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31959-EBC9-637F-117B-0F25EA69EC06}"/>
            </a:ext>
          </a:extLst>
        </p:cNvPr>
        <p:cNvGrpSpPr/>
        <p:nvPr/>
      </p:nvGrpSpPr>
      <p:grpSpPr>
        <a:xfrm>
          <a:off x="0" y="0"/>
          <a:ext cx="0" cy="0"/>
          <a:chOff x="0" y="0"/>
          <a:chExt cx="0" cy="0"/>
        </a:xfrm>
      </p:grpSpPr>
      <p:sp>
        <p:nvSpPr>
          <p:cNvPr id="18435" name="Rectangle 1">
            <a:extLst>
              <a:ext uri="{FF2B5EF4-FFF2-40B4-BE49-F238E27FC236}">
                <a16:creationId xmlns:a16="http://schemas.microsoft.com/office/drawing/2014/main" id="{9020B3E1-EF5C-5EBD-94F8-EC7C18F15C51}"/>
              </a:ext>
            </a:extLst>
          </p:cNvPr>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345FBD94-7039-92A3-AB83-951BCE6E6815}"/>
              </a:ext>
            </a:extLst>
          </p:cNvPr>
          <p:cNvSpPr>
            <a:spLocks noGrp="1"/>
          </p:cNvSpPr>
          <p:nvPr>
            <p:ph idx="1"/>
          </p:nvPr>
        </p:nvSpPr>
        <p:spPr>
          <a:xfrm>
            <a:off x="457200" y="1308899"/>
            <a:ext cx="8763000" cy="5257800"/>
          </a:xfrm>
        </p:spPr>
        <p:txBody>
          <a:bodyPr/>
          <a:lstStyle/>
          <a:p>
            <a:pPr marR="740410">
              <a:spcBef>
                <a:spcPts val="0"/>
              </a:spcBef>
              <a:spcAft>
                <a:spcPts val="600"/>
              </a:spcAft>
              <a:tabLst>
                <a:tab pos="457200" algn="l"/>
              </a:tabLst>
            </a:pPr>
            <a:r>
              <a:rPr lang="en-US" sz="1400" i="0" u="none" strike="noStrike" dirty="0">
                <a:solidFill>
                  <a:srgbClr val="000000"/>
                </a:solidFill>
                <a:effectLst/>
                <a:cs typeface="Calibri" panose="020F0502020204030204" pitchFamily="34" charset="0"/>
              </a:rPr>
              <a:t>Army Directive 2025-06, Army Fitness Test (</a:t>
            </a:r>
            <a:r>
              <a:rPr lang="en-US" sz="1400" dirty="0">
                <a:solidFill>
                  <a:srgbClr val="000000"/>
                </a:solidFill>
                <a:cs typeface="Calibri" panose="020F0502020204030204" pitchFamily="34" charset="0"/>
              </a:rPr>
              <a:t>17</a:t>
            </a:r>
            <a:r>
              <a:rPr lang="en-US" sz="1400" i="0" u="none" strike="noStrike" dirty="0">
                <a:solidFill>
                  <a:srgbClr val="000000"/>
                </a:solidFill>
                <a:effectLst/>
                <a:cs typeface="Calibri" panose="020F0502020204030204" pitchFamily="34" charset="0"/>
              </a:rPr>
              <a:t> April 2025)</a:t>
            </a:r>
            <a:endParaRPr lang="en-US" sz="1400" dirty="0">
              <a:solidFill>
                <a:srgbClr val="000000"/>
              </a:solidFill>
              <a:cs typeface="Calibri" panose="020F0502020204030204" pitchFamily="34" charset="0"/>
            </a:endParaRPr>
          </a:p>
          <a:p>
            <a:pPr marL="0" marR="740410" indent="0">
              <a:spcBef>
                <a:spcPts val="0"/>
              </a:spcBef>
              <a:spcAft>
                <a:spcPts val="600"/>
              </a:spcAft>
              <a:buNone/>
              <a:tabLst>
                <a:tab pos="457200" algn="l"/>
              </a:tabLst>
            </a:pPr>
            <a:endParaRPr lang="en-US" sz="1000" i="0" u="none" strike="noStrike" dirty="0">
              <a:solidFill>
                <a:srgbClr val="000000"/>
              </a:solidFill>
              <a:effectLst/>
              <a:cs typeface="Calibri" panose="020F0502020204030204" pitchFamily="34" charset="0"/>
            </a:endParaRPr>
          </a:p>
          <a:p>
            <a:pPr marR="740410">
              <a:spcBef>
                <a:spcPts val="0"/>
              </a:spcBef>
              <a:spcAft>
                <a:spcPts val="600"/>
              </a:spcAft>
              <a:tabLst>
                <a:tab pos="457200" algn="l"/>
              </a:tabLst>
            </a:pPr>
            <a:r>
              <a:rPr lang="en-US" sz="1400" i="0" u="none" strike="noStrike" dirty="0">
                <a:solidFill>
                  <a:srgbClr val="000000"/>
                </a:solidFill>
                <a:effectLst/>
                <a:cs typeface="Calibri" panose="020F0502020204030204" pitchFamily="34" charset="0"/>
              </a:rPr>
              <a:t>AFT replaced the ACFT effective 1 June 2025</a:t>
            </a: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1400" i="0" u="none" strike="noStrike" dirty="0">
                <a:solidFill>
                  <a:srgbClr val="000000"/>
                </a:solidFill>
                <a:effectLst/>
                <a:cs typeface="Calibri" panose="020F0502020204030204" pitchFamily="34" charset="0"/>
              </a:rPr>
              <a:t>Traditional (M-Day):</a:t>
            </a:r>
            <a:endParaRPr lang="en-US" altLang="en-US" sz="1400" kern="100" dirty="0">
              <a:cs typeface="Calibri" panose="020F0502020204030204" pitchFamily="34" charset="0"/>
            </a:endParaRPr>
          </a:p>
          <a:p>
            <a:pPr marL="457200" marR="740410" lvl="1" indent="0">
              <a:spcBef>
                <a:spcPts val="0"/>
              </a:spcBef>
              <a:spcAft>
                <a:spcPts val="600"/>
              </a:spcAft>
              <a:buNone/>
              <a:tabLst>
                <a:tab pos="457200" algn="l"/>
              </a:tabLst>
            </a:pPr>
            <a:endParaRPr lang="en-US" sz="1000" b="0" i="0" u="none" strike="noStrike" dirty="0">
              <a:solidFill>
                <a:srgbClr val="000000"/>
              </a:solidFill>
              <a:effectLst/>
            </a:endParaRPr>
          </a:p>
          <a:p>
            <a:pPr marL="457200" marR="740410" lvl="1" indent="0">
              <a:spcBef>
                <a:spcPts val="0"/>
              </a:spcBef>
              <a:spcAft>
                <a:spcPts val="600"/>
              </a:spcAft>
              <a:buNone/>
              <a:tabLst>
                <a:tab pos="457200" algn="l"/>
              </a:tabLst>
            </a:pPr>
            <a:r>
              <a:rPr lang="en-US" sz="1400" b="0" i="0" u="none" strike="noStrike" dirty="0">
                <a:solidFill>
                  <a:srgbClr val="000000"/>
                </a:solidFill>
                <a:effectLst/>
              </a:rPr>
              <a:t>	One per calendar year (conducted every 8 – 14 months)</a:t>
            </a:r>
          </a:p>
          <a:p>
            <a:pPr marL="457200" marR="740410" lvl="1" indent="0">
              <a:spcBef>
                <a:spcPts val="0"/>
              </a:spcBef>
              <a:spcAft>
                <a:spcPts val="600"/>
              </a:spcAft>
              <a:buNone/>
              <a:tabLst>
                <a:tab pos="457200" algn="l"/>
              </a:tabLst>
            </a:pPr>
            <a:r>
              <a:rPr lang="en-US" sz="1000" dirty="0">
                <a:solidFill>
                  <a:srgbClr val="000000"/>
                </a:solidFill>
              </a:rPr>
              <a:t>	</a:t>
            </a:r>
          </a:p>
          <a:p>
            <a:pPr marL="457200" marR="740410" lvl="1" indent="0">
              <a:spcBef>
                <a:spcPts val="0"/>
              </a:spcBef>
              <a:spcAft>
                <a:spcPts val="600"/>
              </a:spcAft>
              <a:buNone/>
              <a:tabLst>
                <a:tab pos="457200" algn="l"/>
              </a:tabLst>
            </a:pPr>
            <a:r>
              <a:rPr lang="en-US" sz="1400" dirty="0">
                <a:solidFill>
                  <a:srgbClr val="000000"/>
                </a:solidFill>
              </a:rPr>
              <a:t>	Soldiers will not be under adverse actions (FLAG) if failing during transition period 	(1JUN25 – 31MAY26)</a:t>
            </a:r>
            <a:endParaRPr lang="en-US" sz="1400" b="0" i="0" u="none" strike="noStrike" dirty="0">
              <a:solidFill>
                <a:srgbClr val="000000"/>
              </a:solidFill>
              <a:effectLst/>
            </a:endParaRPr>
          </a:p>
          <a:p>
            <a:pPr marL="457200" marR="740410" lvl="1" indent="0">
              <a:spcBef>
                <a:spcPts val="0"/>
              </a:spcBef>
              <a:spcAft>
                <a:spcPts val="600"/>
              </a:spcAft>
              <a:buNone/>
              <a:tabLst>
                <a:tab pos="457200" algn="l"/>
              </a:tabLst>
            </a:pPr>
            <a:endParaRPr lang="en-US" altLang="en-US" sz="1000" kern="100" dirty="0">
              <a:cs typeface="Times New Roman" panose="02020603050405020304" pitchFamily="18" charset="0"/>
            </a:endParaRPr>
          </a:p>
          <a:p>
            <a:pPr marR="740410">
              <a:spcBef>
                <a:spcPts val="0"/>
              </a:spcBef>
              <a:spcAft>
                <a:spcPts val="600"/>
              </a:spcAft>
              <a:tabLst>
                <a:tab pos="457200" algn="l"/>
              </a:tabLst>
            </a:pPr>
            <a:r>
              <a:rPr lang="en-US" sz="1400" dirty="0">
                <a:solidFill>
                  <a:srgbClr val="000000"/>
                </a:solidFill>
              </a:rPr>
              <a:t>AGR &amp; ADOS:</a:t>
            </a:r>
          </a:p>
          <a:p>
            <a:pPr marR="740410">
              <a:spcBef>
                <a:spcPts val="0"/>
              </a:spcBef>
              <a:spcAft>
                <a:spcPts val="600"/>
              </a:spcAft>
              <a:tabLst>
                <a:tab pos="457200" algn="l"/>
              </a:tabLst>
            </a:pPr>
            <a:endParaRPr lang="en-US" sz="1000" dirty="0">
              <a:solidFill>
                <a:srgbClr val="000000"/>
              </a:solidFill>
            </a:endParaRPr>
          </a:p>
          <a:p>
            <a:pPr marL="457200" marR="740410" lvl="1" indent="0">
              <a:spcBef>
                <a:spcPts val="0"/>
              </a:spcBef>
              <a:spcAft>
                <a:spcPts val="600"/>
              </a:spcAft>
              <a:buNone/>
              <a:tabLst>
                <a:tab pos="457200" algn="l"/>
              </a:tabLst>
            </a:pPr>
            <a:r>
              <a:rPr lang="en-US" sz="1400" kern="100" dirty="0">
                <a:cs typeface="Calibri" panose="020F0502020204030204" pitchFamily="34" charset="0"/>
              </a:rPr>
              <a:t>	Two per calendar year (conducted every 4 – 8 months)</a:t>
            </a:r>
          </a:p>
          <a:p>
            <a:pPr marL="457200" marR="740410" lvl="1" indent="0">
              <a:spcBef>
                <a:spcPts val="0"/>
              </a:spcBef>
              <a:spcAft>
                <a:spcPts val="600"/>
              </a:spcAft>
              <a:buNone/>
              <a:tabLst>
                <a:tab pos="457200" algn="l"/>
              </a:tabLst>
            </a:pPr>
            <a:r>
              <a:rPr lang="en-US" sz="1000" kern="100" dirty="0">
                <a:cs typeface="Calibri" panose="020F0502020204030204" pitchFamily="34" charset="0"/>
              </a:rPr>
              <a:t>	</a:t>
            </a:r>
          </a:p>
          <a:p>
            <a:pPr marL="457200" marR="740410" lvl="1" indent="0">
              <a:spcBef>
                <a:spcPts val="0"/>
              </a:spcBef>
              <a:spcAft>
                <a:spcPts val="600"/>
              </a:spcAft>
              <a:buNone/>
              <a:tabLst>
                <a:tab pos="457200" algn="l"/>
              </a:tabLst>
            </a:pPr>
            <a:r>
              <a:rPr lang="en-US" sz="1400" kern="100" dirty="0">
                <a:solidFill>
                  <a:srgbClr val="000000"/>
                </a:solidFill>
                <a:cs typeface="Calibri" panose="020F0502020204030204" pitchFamily="34" charset="0"/>
              </a:rPr>
              <a:t>	</a:t>
            </a:r>
            <a:r>
              <a:rPr lang="en-US" sz="1400" dirty="0">
                <a:solidFill>
                  <a:srgbClr val="000000"/>
                </a:solidFill>
              </a:rPr>
              <a:t>Soldiers will not be under adverse actions (FLAG) if failing during transition period 	(1JUN25 – 31DEC25)</a:t>
            </a:r>
          </a:p>
          <a:p>
            <a:pPr marL="457200" marR="740410" lvl="1" indent="0">
              <a:spcBef>
                <a:spcPts val="0"/>
              </a:spcBef>
              <a:spcAft>
                <a:spcPts val="600"/>
              </a:spcAft>
              <a:buNone/>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1400" kern="100" dirty="0">
                <a:cs typeface="Calibri" panose="020F0502020204030204" pitchFamily="34" charset="0"/>
              </a:rPr>
              <a:t>EPS boards will not consider the ACFT in FY26 and the AFT will be implemented in FY27 rubrics</a:t>
            </a:r>
          </a:p>
          <a:p>
            <a:pPr marR="740410" lvl="1">
              <a:spcBef>
                <a:spcPts val="0"/>
              </a:spcBef>
              <a:spcAft>
                <a:spcPts val="600"/>
              </a:spcAft>
              <a:tabLst>
                <a:tab pos="457200" algn="l"/>
              </a:tabLst>
            </a:pPr>
            <a:endParaRPr lang="en-US" sz="20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4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200" kern="100" dirty="0">
              <a:effectLst/>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2809DD-5301-0CDC-4FEC-A75739830517}"/>
              </a:ext>
            </a:extLst>
          </p:cNvPr>
          <p:cNvSpPr>
            <a:spLocks noChangeArrowheads="1"/>
          </p:cNvSpPr>
          <p:nvPr/>
        </p:nvSpPr>
        <p:spPr bwMode="auto">
          <a:xfrm>
            <a:off x="0" y="152400"/>
            <a:ext cx="9144000" cy="584775"/>
          </a:xfrm>
          <a:prstGeom prst="rect">
            <a:avLst/>
          </a:prstGeom>
          <a:noFill/>
          <a:ln w="9525">
            <a:noFill/>
            <a:miter lim="800000"/>
            <a:headEnd/>
            <a:tailEnd/>
          </a:ln>
        </p:spPr>
        <p:txBody>
          <a:bodyPr wrap="square">
            <a:spAutoFit/>
          </a:bodyPr>
          <a:lstStyle/>
          <a:p>
            <a:pPr algn="ctr"/>
            <a:r>
              <a:rPr lang="en-US" sz="3200">
                <a:effectLst>
                  <a:outerShdw blurRad="38100" dist="38100" dir="2700000" algn="tl">
                    <a:srgbClr val="000000">
                      <a:alpha val="43137"/>
                    </a:srgbClr>
                  </a:outerShdw>
                </a:effectLst>
                <a:latin typeface="+mj-lt"/>
              </a:rPr>
              <a:t>AFT </a:t>
            </a:r>
            <a:r>
              <a:rPr lang="en-US" sz="3200" dirty="0">
                <a:effectLst>
                  <a:outerShdw blurRad="38100" dist="38100" dir="2700000" algn="tl">
                    <a:srgbClr val="000000">
                      <a:alpha val="43137"/>
                    </a:srgbClr>
                  </a:outerShdw>
                </a:effectLst>
                <a:latin typeface="+mj-lt"/>
              </a:rPr>
              <a:t>Standards</a:t>
            </a:r>
          </a:p>
        </p:txBody>
      </p:sp>
      <p:sp>
        <p:nvSpPr>
          <p:cNvPr id="4" name="Slide Number Placeholder 3">
            <a:extLst>
              <a:ext uri="{FF2B5EF4-FFF2-40B4-BE49-F238E27FC236}">
                <a16:creationId xmlns:a16="http://schemas.microsoft.com/office/drawing/2014/main" id="{89EFE50E-BA6C-B46A-99D6-D0F287A30561}"/>
              </a:ext>
            </a:extLst>
          </p:cNvPr>
          <p:cNvSpPr>
            <a:spLocks noGrp="1"/>
          </p:cNvSpPr>
          <p:nvPr>
            <p:ph type="sldNum" sz="quarter" idx="12"/>
          </p:nvPr>
        </p:nvSpPr>
        <p:spPr/>
        <p:txBody>
          <a:bodyPr/>
          <a:lstStyle/>
          <a:p>
            <a:pPr>
              <a:defRPr/>
            </a:pPr>
            <a:fld id="{B36A3315-BAE7-4D82-B528-A5318ED8ADA0}" type="slidenum">
              <a:rPr lang="en-US" smtClean="0"/>
              <a:pPr>
                <a:defRPr/>
              </a:pPr>
              <a:t>32</a:t>
            </a:fld>
            <a:endParaRPr lang="en-US" dirty="0"/>
          </a:p>
        </p:txBody>
      </p:sp>
    </p:spTree>
    <p:extLst>
      <p:ext uri="{BB962C8B-B14F-4D97-AF65-F5344CB8AC3E}">
        <p14:creationId xmlns:p14="http://schemas.microsoft.com/office/powerpoint/2010/main" val="1349017071"/>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31959-EBC9-637F-117B-0F25EA69EC06}"/>
            </a:ext>
          </a:extLst>
        </p:cNvPr>
        <p:cNvGrpSpPr/>
        <p:nvPr/>
      </p:nvGrpSpPr>
      <p:grpSpPr>
        <a:xfrm>
          <a:off x="0" y="0"/>
          <a:ext cx="0" cy="0"/>
          <a:chOff x="0" y="0"/>
          <a:chExt cx="0" cy="0"/>
        </a:xfrm>
      </p:grpSpPr>
      <p:sp>
        <p:nvSpPr>
          <p:cNvPr id="18435" name="Rectangle 1">
            <a:extLst>
              <a:ext uri="{FF2B5EF4-FFF2-40B4-BE49-F238E27FC236}">
                <a16:creationId xmlns:a16="http://schemas.microsoft.com/office/drawing/2014/main" id="{9020B3E1-EF5C-5EBD-94F8-EC7C18F15C51}"/>
              </a:ext>
            </a:extLst>
          </p:cNvPr>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345FBD94-7039-92A3-AB83-951BCE6E6815}"/>
              </a:ext>
            </a:extLst>
          </p:cNvPr>
          <p:cNvSpPr>
            <a:spLocks noGrp="1"/>
          </p:cNvSpPr>
          <p:nvPr>
            <p:ph idx="1"/>
          </p:nvPr>
        </p:nvSpPr>
        <p:spPr>
          <a:xfrm>
            <a:off x="457200" y="1308899"/>
            <a:ext cx="8763000" cy="5257800"/>
          </a:xfrm>
        </p:spPr>
        <p:txBody>
          <a:bodyPr/>
          <a:lstStyle/>
          <a:p>
            <a:pPr marR="740410">
              <a:spcBef>
                <a:spcPts val="0"/>
              </a:spcBef>
              <a:spcAft>
                <a:spcPts val="600"/>
              </a:spcAft>
              <a:tabLst>
                <a:tab pos="457200" algn="l"/>
              </a:tabLst>
            </a:pPr>
            <a:r>
              <a:rPr lang="en-US" sz="1400" i="0" u="none" strike="noStrike" dirty="0">
                <a:solidFill>
                  <a:srgbClr val="000000"/>
                </a:solidFill>
                <a:effectLst/>
                <a:cs typeface="Calibri" panose="020F0502020204030204" pitchFamily="34" charset="0"/>
              </a:rPr>
              <a:t>Army Directive 2023-0</a:t>
            </a:r>
            <a:r>
              <a:rPr lang="en-US" sz="1400" dirty="0">
                <a:solidFill>
                  <a:srgbClr val="000000"/>
                </a:solidFill>
                <a:cs typeface="Calibri" panose="020F0502020204030204" pitchFamily="34" charset="0"/>
              </a:rPr>
              <a:t>8</a:t>
            </a:r>
            <a:r>
              <a:rPr lang="en-US" sz="1400" i="0" u="none" strike="noStrike" dirty="0">
                <a:solidFill>
                  <a:srgbClr val="000000"/>
                </a:solidFill>
                <a:effectLst/>
                <a:cs typeface="Calibri" panose="020F0502020204030204" pitchFamily="34" charset="0"/>
              </a:rPr>
              <a:t>, Army </a:t>
            </a:r>
            <a:r>
              <a:rPr lang="en-US" sz="1400" dirty="0">
                <a:solidFill>
                  <a:srgbClr val="000000"/>
                </a:solidFill>
                <a:cs typeface="Calibri" panose="020F0502020204030204" pitchFamily="34" charset="0"/>
              </a:rPr>
              <a:t>Body Fat Assessment Exemption for ACFT Score</a:t>
            </a:r>
            <a:r>
              <a:rPr lang="en-US" sz="1400" i="0" u="none" strike="noStrike" dirty="0">
                <a:solidFill>
                  <a:srgbClr val="000000"/>
                </a:solidFill>
                <a:effectLst/>
                <a:cs typeface="Calibri" panose="020F0502020204030204" pitchFamily="34" charset="0"/>
              </a:rPr>
              <a:t> (</a:t>
            </a:r>
            <a:r>
              <a:rPr lang="en-US" sz="1400" dirty="0">
                <a:solidFill>
                  <a:srgbClr val="000000"/>
                </a:solidFill>
                <a:cs typeface="Calibri" panose="020F0502020204030204" pitchFamily="34" charset="0"/>
              </a:rPr>
              <a:t>15</a:t>
            </a:r>
            <a:r>
              <a:rPr lang="en-US" sz="1400" i="0" u="none" strike="noStrike" dirty="0">
                <a:solidFill>
                  <a:srgbClr val="000000"/>
                </a:solidFill>
                <a:effectLst/>
                <a:cs typeface="Calibri" panose="020F0502020204030204" pitchFamily="34" charset="0"/>
              </a:rPr>
              <a:t> March 2023)</a:t>
            </a:r>
          </a:p>
          <a:p>
            <a:pPr marR="740410">
              <a:spcBef>
                <a:spcPts val="0"/>
              </a:spcBef>
              <a:spcAft>
                <a:spcPts val="600"/>
              </a:spcAft>
              <a:tabLst>
                <a:tab pos="457200" algn="l"/>
              </a:tabLst>
            </a:pPr>
            <a:endParaRPr lang="en-US" sz="1000" i="0" u="none" strike="noStrike" dirty="0">
              <a:solidFill>
                <a:srgbClr val="000000"/>
              </a:solidFill>
              <a:effectLst/>
              <a:cs typeface="Calibri" panose="020F0502020204030204" pitchFamily="34" charset="0"/>
            </a:endParaRPr>
          </a:p>
          <a:p>
            <a:pPr marR="740410">
              <a:spcBef>
                <a:spcPts val="0"/>
              </a:spcBef>
              <a:spcAft>
                <a:spcPts val="600"/>
              </a:spcAft>
              <a:tabLst>
                <a:tab pos="457200" algn="l"/>
              </a:tabLst>
            </a:pPr>
            <a:r>
              <a:rPr lang="en-US" sz="1400" dirty="0">
                <a:solidFill>
                  <a:srgbClr val="000000"/>
                </a:solidFill>
                <a:cs typeface="Calibri" panose="020F0502020204030204" pitchFamily="34" charset="0"/>
              </a:rPr>
              <a:t>Army Directive 2023-11, Army Body Fat Assessment for the Army Body Composition Program (9 June 2023)</a:t>
            </a: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1400" i="0" u="none" strike="noStrike" dirty="0">
                <a:solidFill>
                  <a:srgbClr val="000000"/>
                </a:solidFill>
                <a:effectLst/>
                <a:cs typeface="Calibri" panose="020F0502020204030204" pitchFamily="34" charset="0"/>
              </a:rPr>
              <a:t>Army Directive 2025-02, Parenthood, Pregnancy</a:t>
            </a:r>
            <a:r>
              <a:rPr lang="en-US" sz="1400" dirty="0">
                <a:solidFill>
                  <a:srgbClr val="000000"/>
                </a:solidFill>
                <a:cs typeface="Calibri" panose="020F0502020204030204" pitchFamily="34" charset="0"/>
              </a:rPr>
              <a:t>, and Postpartum (24 February 2025)</a:t>
            </a:r>
            <a:endParaRPr lang="en-US" sz="1400" i="0" u="none" strike="noStrike" dirty="0">
              <a:solidFill>
                <a:srgbClr val="000000"/>
              </a:solidFill>
              <a:effectLst/>
              <a:cs typeface="Calibri" panose="020F0502020204030204" pitchFamily="34" charset="0"/>
            </a:endParaRP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1400" dirty="0">
                <a:solidFill>
                  <a:srgbClr val="000000"/>
                </a:solidFill>
                <a:cs typeface="Calibri" panose="020F0502020204030204" pitchFamily="34" charset="0"/>
              </a:rPr>
              <a:t>All Soldiers</a:t>
            </a:r>
            <a:r>
              <a:rPr lang="en-US" sz="1400" i="0" u="none" strike="noStrike" dirty="0">
                <a:solidFill>
                  <a:srgbClr val="000000"/>
                </a:solidFill>
                <a:effectLst/>
                <a:cs typeface="Calibri" panose="020F0502020204030204" pitchFamily="34" charset="0"/>
              </a:rPr>
              <a:t>:</a:t>
            </a:r>
          </a:p>
          <a:p>
            <a:pPr marL="0" marR="740410" indent="0">
              <a:spcBef>
                <a:spcPts val="0"/>
              </a:spcBef>
              <a:spcAft>
                <a:spcPts val="600"/>
              </a:spcAft>
              <a:buNone/>
              <a:tabLst>
                <a:tab pos="457200" algn="l"/>
              </a:tabLst>
            </a:pPr>
            <a:endParaRPr lang="en-US" altLang="en-US" sz="1000" kern="100" dirty="0">
              <a:cs typeface="Calibri" panose="020F0502020204030204" pitchFamily="34" charset="0"/>
            </a:endParaRPr>
          </a:p>
          <a:p>
            <a:pPr marL="457200" marR="740410" lvl="1" indent="0">
              <a:spcBef>
                <a:spcPts val="0"/>
              </a:spcBef>
              <a:spcAft>
                <a:spcPts val="600"/>
              </a:spcAft>
              <a:buNone/>
              <a:tabLst>
                <a:tab pos="457200" algn="l"/>
              </a:tabLst>
            </a:pPr>
            <a:r>
              <a:rPr lang="en-US" altLang="en-US" sz="1400" kern="100" dirty="0">
                <a:cs typeface="Calibri" panose="020F0502020204030204" pitchFamily="34" charset="0"/>
              </a:rPr>
              <a:t>	Record weigh-in every 6 months (unless exempt under AD 2025-02)</a:t>
            </a:r>
            <a:endParaRPr lang="en-US" altLang="en-US" sz="1400" kern="100" dirty="0">
              <a:cs typeface="Times New Roman" panose="02020603050405020304" pitchFamily="18" charset="0"/>
            </a:endParaRPr>
          </a:p>
          <a:p>
            <a:pPr marL="457200" marR="740410" lvl="1" indent="0">
              <a:spcBef>
                <a:spcPts val="0"/>
              </a:spcBef>
              <a:spcAft>
                <a:spcPts val="600"/>
              </a:spcAft>
              <a:buNone/>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1400" kern="100" dirty="0">
                <a:cs typeface="Calibri" panose="020F0502020204030204" pitchFamily="34" charset="0"/>
              </a:rPr>
              <a:t>Soldiers who scored 540+ on ACFT (minimum of 80 points in each event) are exempt from body fat tape assessment until they take an AFT</a:t>
            </a:r>
          </a:p>
          <a:p>
            <a:pPr marL="342900" marR="740410" lvl="1" indent="-342900">
              <a:spcBef>
                <a:spcPts val="0"/>
              </a:spcBef>
              <a:spcAft>
                <a:spcPts val="600"/>
              </a:spcAft>
              <a:buFont typeface="Arial" panose="020B0604020202020204" pitchFamily="34" charset="0"/>
              <a:buChar char="•"/>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1400" kern="100" dirty="0">
                <a:cs typeface="Calibri" panose="020F0502020204030204" pitchFamily="34" charset="0"/>
              </a:rPr>
              <a:t>EPS Boards have now transitioned to scoring based on the </a:t>
            </a:r>
            <a:r>
              <a:rPr lang="en-US" sz="1400" u="sng" kern="100" dirty="0">
                <a:cs typeface="Calibri" panose="020F0502020204030204" pitchFamily="34" charset="0"/>
              </a:rPr>
              <a:t>current</a:t>
            </a:r>
            <a:r>
              <a:rPr lang="en-US" sz="1400" kern="100" dirty="0">
                <a:cs typeface="Calibri" panose="020F0502020204030204" pitchFamily="34" charset="0"/>
              </a:rPr>
              <a:t> HT/WT in a Soldier’s record</a:t>
            </a:r>
          </a:p>
          <a:p>
            <a:pPr marL="342900" marR="740410" lvl="1" indent="-342900">
              <a:spcBef>
                <a:spcPts val="0"/>
              </a:spcBef>
              <a:spcAft>
                <a:spcPts val="600"/>
              </a:spcAft>
              <a:buFont typeface="Arial" panose="020B0604020202020204" pitchFamily="34" charset="0"/>
              <a:buChar char="•"/>
              <a:tabLst>
                <a:tab pos="457200" algn="l"/>
              </a:tabLst>
            </a:pPr>
            <a:endParaRPr lang="en-US" sz="18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endParaRPr lang="en-US" sz="1000" kern="100" dirty="0">
              <a:cs typeface="Calibri" panose="020F0502020204030204" pitchFamily="34" charset="0"/>
            </a:endParaRPr>
          </a:p>
          <a:p>
            <a:pPr marL="457200" marR="740410" lvl="1" indent="0">
              <a:spcBef>
                <a:spcPts val="0"/>
              </a:spcBef>
              <a:spcAft>
                <a:spcPts val="600"/>
              </a:spcAft>
              <a:buNone/>
              <a:tabLst>
                <a:tab pos="457200" algn="l"/>
              </a:tabLst>
            </a:pPr>
            <a:endParaRPr lang="en-US" sz="2100" kern="100" dirty="0">
              <a:cs typeface="Calibri" panose="020F0502020204030204" pitchFamily="34" charset="0"/>
            </a:endParaRPr>
          </a:p>
          <a:p>
            <a:pPr marR="740410" lvl="1">
              <a:spcBef>
                <a:spcPts val="0"/>
              </a:spcBef>
              <a:spcAft>
                <a:spcPts val="600"/>
              </a:spcAft>
              <a:tabLst>
                <a:tab pos="457200" algn="l"/>
              </a:tabLst>
            </a:pPr>
            <a:endParaRPr lang="en-US" sz="20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4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200" kern="100" dirty="0">
              <a:effectLst/>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2809DD-5301-0CDC-4FEC-A75739830517}"/>
              </a:ext>
            </a:extLst>
          </p:cNvPr>
          <p:cNvSpPr>
            <a:spLocks noChangeArrowheads="1"/>
          </p:cNvSpPr>
          <p:nvPr/>
        </p:nvSpPr>
        <p:spPr bwMode="auto">
          <a:xfrm>
            <a:off x="0" y="1524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ABCP Standards</a:t>
            </a:r>
          </a:p>
        </p:txBody>
      </p:sp>
      <p:sp>
        <p:nvSpPr>
          <p:cNvPr id="4" name="Slide Number Placeholder 3">
            <a:extLst>
              <a:ext uri="{FF2B5EF4-FFF2-40B4-BE49-F238E27FC236}">
                <a16:creationId xmlns:a16="http://schemas.microsoft.com/office/drawing/2014/main" id="{723364C4-7E29-27E9-411A-EFFF2507231A}"/>
              </a:ext>
            </a:extLst>
          </p:cNvPr>
          <p:cNvSpPr>
            <a:spLocks noGrp="1"/>
          </p:cNvSpPr>
          <p:nvPr>
            <p:ph type="sldNum" sz="quarter" idx="12"/>
          </p:nvPr>
        </p:nvSpPr>
        <p:spPr/>
        <p:txBody>
          <a:bodyPr/>
          <a:lstStyle/>
          <a:p>
            <a:pPr>
              <a:defRPr/>
            </a:pPr>
            <a:fld id="{B36A3315-BAE7-4D82-B528-A5318ED8ADA0}" type="slidenum">
              <a:rPr lang="en-US" smtClean="0"/>
              <a:pPr>
                <a:defRPr/>
              </a:pPr>
              <a:t>33</a:t>
            </a:fld>
            <a:endParaRPr lang="en-US" dirty="0"/>
          </a:p>
        </p:txBody>
      </p:sp>
    </p:spTree>
    <p:extLst>
      <p:ext uri="{BB962C8B-B14F-4D97-AF65-F5344CB8AC3E}">
        <p14:creationId xmlns:p14="http://schemas.microsoft.com/office/powerpoint/2010/main" val="4053154434"/>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97AC-628C-4967-950D-CE22BECC2D54}"/>
              </a:ext>
            </a:extLst>
          </p:cNvPr>
          <p:cNvSpPr>
            <a:spLocks noGrp="1"/>
          </p:cNvSpPr>
          <p:nvPr>
            <p:ph type="title"/>
          </p:nvPr>
        </p:nvSpPr>
        <p:spPr>
          <a:xfrm>
            <a:off x="0" y="0"/>
            <a:ext cx="9144000" cy="838200"/>
          </a:xfrm>
        </p:spPr>
        <p:txBody>
          <a:bodyPr>
            <a:normAutofit/>
          </a:bodyPr>
          <a:lstStyle/>
          <a:p>
            <a:pPr algn="ctr"/>
            <a:r>
              <a:rPr lang="en-US" sz="3200" dirty="0"/>
              <a:t>      EPS Board Member Nomination</a:t>
            </a:r>
          </a:p>
        </p:txBody>
      </p:sp>
      <p:sp>
        <p:nvSpPr>
          <p:cNvPr id="3" name="Content Placeholder 2">
            <a:extLst>
              <a:ext uri="{FF2B5EF4-FFF2-40B4-BE49-F238E27FC236}">
                <a16:creationId xmlns:a16="http://schemas.microsoft.com/office/drawing/2014/main" id="{FE57E961-6A7C-48A8-A3B9-B70BBEFC2D08}"/>
              </a:ext>
            </a:extLst>
          </p:cNvPr>
          <p:cNvSpPr>
            <a:spLocks noGrp="1"/>
          </p:cNvSpPr>
          <p:nvPr>
            <p:ph idx="1"/>
          </p:nvPr>
        </p:nvSpPr>
        <p:spPr>
          <a:xfrm>
            <a:off x="457200" y="2286000"/>
            <a:ext cx="8229600" cy="3535363"/>
          </a:xfrm>
        </p:spPr>
        <p:txBody>
          <a:bodyPr/>
          <a:lstStyle/>
          <a:p>
            <a:pPr marL="0" indent="0" algn="ctr">
              <a:buNone/>
            </a:pPr>
            <a:r>
              <a:rPr lang="en-US" sz="2100" dirty="0"/>
              <a:t>Reach out to your FLL and FTS to express your interest in participating as a board member in the upcoming EPS boards. Service on the EPS board is one of the most important duties an individual leader performs!</a:t>
            </a:r>
          </a:p>
        </p:txBody>
      </p:sp>
      <p:sp>
        <p:nvSpPr>
          <p:cNvPr id="4" name="Slide Number Placeholder 3">
            <a:extLst>
              <a:ext uri="{FF2B5EF4-FFF2-40B4-BE49-F238E27FC236}">
                <a16:creationId xmlns:a16="http://schemas.microsoft.com/office/drawing/2014/main" id="{49BE1684-2BA4-5DA1-617A-E6510DB3A181}"/>
              </a:ext>
            </a:extLst>
          </p:cNvPr>
          <p:cNvSpPr>
            <a:spLocks noGrp="1"/>
          </p:cNvSpPr>
          <p:nvPr>
            <p:ph type="sldNum" sz="quarter" idx="12"/>
          </p:nvPr>
        </p:nvSpPr>
        <p:spPr/>
        <p:txBody>
          <a:bodyPr/>
          <a:lstStyle/>
          <a:p>
            <a:pPr>
              <a:defRPr/>
            </a:pPr>
            <a:fld id="{B36A3315-BAE7-4D82-B528-A5318ED8ADA0}" type="slidenum">
              <a:rPr lang="en-US" smtClean="0"/>
              <a:pPr>
                <a:defRPr/>
              </a:pPr>
              <a:t>34</a:t>
            </a:fld>
            <a:endParaRPr lang="en-US" dirty="0"/>
          </a:p>
        </p:txBody>
      </p:sp>
    </p:spTree>
    <p:extLst>
      <p:ext uri="{BB962C8B-B14F-4D97-AF65-F5344CB8AC3E}">
        <p14:creationId xmlns:p14="http://schemas.microsoft.com/office/powerpoint/2010/main" val="3539531865"/>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97AC-628C-4967-950D-CE22BECC2D54}"/>
              </a:ext>
            </a:extLst>
          </p:cNvPr>
          <p:cNvSpPr>
            <a:spLocks noGrp="1"/>
          </p:cNvSpPr>
          <p:nvPr>
            <p:ph type="title"/>
          </p:nvPr>
        </p:nvSpPr>
        <p:spPr>
          <a:xfrm>
            <a:off x="0" y="0"/>
            <a:ext cx="9144000" cy="838200"/>
          </a:xfrm>
        </p:spPr>
        <p:txBody>
          <a:bodyPr>
            <a:normAutofit/>
          </a:bodyPr>
          <a:lstStyle/>
          <a:p>
            <a:pPr algn="ctr"/>
            <a:r>
              <a:rPr lang="en-US" sz="3200" dirty="0"/>
              <a:t>      EPS List Content</a:t>
            </a:r>
          </a:p>
        </p:txBody>
      </p:sp>
      <p:sp>
        <p:nvSpPr>
          <p:cNvPr id="3" name="Slide Number Placeholder 2">
            <a:extLst>
              <a:ext uri="{FF2B5EF4-FFF2-40B4-BE49-F238E27FC236}">
                <a16:creationId xmlns:a16="http://schemas.microsoft.com/office/drawing/2014/main" id="{76791D87-3067-5195-3181-8EF877BD3DAA}"/>
              </a:ext>
            </a:extLst>
          </p:cNvPr>
          <p:cNvSpPr>
            <a:spLocks noGrp="1"/>
          </p:cNvSpPr>
          <p:nvPr>
            <p:ph type="sldNum" sz="quarter" idx="12"/>
          </p:nvPr>
        </p:nvSpPr>
        <p:spPr/>
        <p:txBody>
          <a:bodyPr/>
          <a:lstStyle/>
          <a:p>
            <a:pPr>
              <a:defRPr/>
            </a:pPr>
            <a:fld id="{B36A3315-BAE7-4D82-B528-A5318ED8ADA0}" type="slidenum">
              <a:rPr lang="en-US" smtClean="0"/>
              <a:pPr>
                <a:defRPr/>
              </a:pPr>
              <a:t>35</a:t>
            </a:fld>
            <a:endParaRPr lang="en-US" dirty="0"/>
          </a:p>
        </p:txBody>
      </p:sp>
      <p:pic>
        <p:nvPicPr>
          <p:cNvPr id="4" name="Picture 3" descr="Table&#10;&#10;AI-generated content may be incorrect.">
            <a:extLst>
              <a:ext uri="{FF2B5EF4-FFF2-40B4-BE49-F238E27FC236}">
                <a16:creationId xmlns:a16="http://schemas.microsoft.com/office/drawing/2014/main" id="{25391219-553F-1B0B-9A5B-663FF11DE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133" y="1143000"/>
            <a:ext cx="6769733" cy="5077299"/>
          </a:xfrm>
          <a:prstGeom prst="rect">
            <a:avLst/>
          </a:prstGeom>
          <a:ln>
            <a:solidFill>
              <a:schemeClr val="tx1"/>
            </a:solidFill>
          </a:ln>
        </p:spPr>
      </p:pic>
    </p:spTree>
    <p:extLst>
      <p:ext uri="{BB962C8B-B14F-4D97-AF65-F5344CB8AC3E}">
        <p14:creationId xmlns:p14="http://schemas.microsoft.com/office/powerpoint/2010/main" val="1245437466"/>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69A1E-FE80-440F-AEB6-A4FB255E3A53}"/>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82BC4B56-01A7-B455-6308-B0CE977047A8}"/>
              </a:ext>
            </a:extLst>
          </p:cNvPr>
          <p:cNvSpPr txBox="1">
            <a:spLocks noChangeArrowheads="1"/>
          </p:cNvSpPr>
          <p:nvPr/>
        </p:nvSpPr>
        <p:spPr bwMode="auto">
          <a:xfrm>
            <a:off x="35459" y="9906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742950" lvl="1" indent="-285750">
              <a:spcAft>
                <a:spcPts val="600"/>
              </a:spcAft>
              <a:buFont typeface="Arial" panose="020B0604020202020204" pitchFamily="34" charset="0"/>
              <a:buChar char="•"/>
            </a:pPr>
            <a:r>
              <a:rPr lang="en-US" sz="2100" dirty="0"/>
              <a:t>Temporary promotions were suspended by the Army G-1 on 2 May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Implementation guidance from NGB published 7 June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Soldiers previously temporarily promoted will not revert to their former grade and are considered “permanently” promoted to their current grade.</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This new policy does not undermine the importance of a Soldier’s attendance to a professional NCOPDS course (Basic Leader Course, etc.).</a:t>
            </a:r>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p:txBody>
      </p:sp>
      <p:sp>
        <p:nvSpPr>
          <p:cNvPr id="2" name="Title 1">
            <a:extLst>
              <a:ext uri="{FF2B5EF4-FFF2-40B4-BE49-F238E27FC236}">
                <a16:creationId xmlns:a16="http://schemas.microsoft.com/office/drawing/2014/main" id="{E0360CDC-3739-D06D-E50D-0EE969F6DC27}"/>
              </a:ext>
            </a:extLst>
          </p:cNvPr>
          <p:cNvSpPr txBox="1">
            <a:spLocks/>
          </p:cNvSpPr>
          <p:nvPr/>
        </p:nvSpPr>
        <p:spPr>
          <a:xfrm>
            <a:off x="45720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Temporary Promotions</a:t>
            </a:r>
          </a:p>
        </p:txBody>
      </p:sp>
      <p:sp>
        <p:nvSpPr>
          <p:cNvPr id="3" name="Slide Number Placeholder 2">
            <a:extLst>
              <a:ext uri="{FF2B5EF4-FFF2-40B4-BE49-F238E27FC236}">
                <a16:creationId xmlns:a16="http://schemas.microsoft.com/office/drawing/2014/main" id="{30F8DD16-E91A-BFAD-2776-F4C9185C793D}"/>
              </a:ext>
            </a:extLst>
          </p:cNvPr>
          <p:cNvSpPr>
            <a:spLocks noGrp="1"/>
          </p:cNvSpPr>
          <p:nvPr>
            <p:ph type="sldNum" sz="quarter" idx="12"/>
          </p:nvPr>
        </p:nvSpPr>
        <p:spPr/>
        <p:txBody>
          <a:bodyPr/>
          <a:lstStyle/>
          <a:p>
            <a:pPr>
              <a:defRPr/>
            </a:pPr>
            <a:fld id="{27A23D8A-9E99-4178-B253-96367A2F49F6}" type="slidenum">
              <a:rPr lang="en-US" smtClean="0"/>
              <a:pPr>
                <a:defRPr/>
              </a:pPr>
              <a:t>36</a:t>
            </a:fld>
            <a:endParaRPr lang="en-US" dirty="0"/>
          </a:p>
        </p:txBody>
      </p:sp>
    </p:spTree>
    <p:extLst>
      <p:ext uri="{BB962C8B-B14F-4D97-AF65-F5344CB8AC3E}">
        <p14:creationId xmlns:p14="http://schemas.microsoft.com/office/powerpoint/2010/main" val="543146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A3E1-BDBA-DB9E-6B77-FD84A4C6C8AF}"/>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B62161CF-BEAD-A4F1-FDC1-9760BF3A8274}"/>
              </a:ext>
            </a:extLst>
          </p:cNvPr>
          <p:cNvSpPr txBox="1">
            <a:spLocks noChangeArrowheads="1"/>
          </p:cNvSpPr>
          <p:nvPr/>
        </p:nvSpPr>
        <p:spPr bwMode="auto">
          <a:xfrm>
            <a:off x="152400" y="838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742950" lvl="1" indent="-285750">
              <a:spcAft>
                <a:spcPts val="600"/>
              </a:spcAft>
              <a:buFont typeface="Arial" panose="020B0604020202020204" pitchFamily="34" charset="0"/>
              <a:buChar char="•"/>
            </a:pPr>
            <a:r>
              <a:rPr lang="en-US" sz="2100" dirty="0"/>
              <a:t>Select, Train, Educate, Promote (STEP) policy was suspended by the Army G-1 on 4 May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Implementation guidance from NGB published 7 June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Army will use the updated NCOPDS levels to qualify Soldiers for promotion:</a:t>
            </a:r>
          </a:p>
          <a:p>
            <a:pPr marL="742950" lvl="1" indent="-285750">
              <a:spcAft>
                <a:spcPts val="600"/>
              </a:spcAft>
              <a:buFont typeface="Arial" panose="020B0604020202020204" pitchFamily="34" charset="0"/>
              <a:buChar char="•"/>
            </a:pPr>
            <a:endParaRPr lang="en-US" sz="2100" dirty="0"/>
          </a:p>
          <a:p>
            <a:pPr lvl="1">
              <a:spcAft>
                <a:spcPts val="600"/>
              </a:spcAft>
            </a:pPr>
            <a:endParaRPr lang="en-US" sz="2100"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a:p>
            <a:endParaRPr lang="en-US" dirty="0"/>
          </a:p>
        </p:txBody>
      </p:sp>
      <p:sp>
        <p:nvSpPr>
          <p:cNvPr id="2" name="Title 1">
            <a:extLst>
              <a:ext uri="{FF2B5EF4-FFF2-40B4-BE49-F238E27FC236}">
                <a16:creationId xmlns:a16="http://schemas.microsoft.com/office/drawing/2014/main" id="{FFA53FD3-E4C4-9E6E-26EB-E7939D2C4910}"/>
              </a:ext>
            </a:extLst>
          </p:cNvPr>
          <p:cNvSpPr txBox="1">
            <a:spLocks/>
          </p:cNvSpPr>
          <p:nvPr/>
        </p:nvSpPr>
        <p:spPr>
          <a:xfrm>
            <a:off x="177209" y="144525"/>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STEP Policy</a:t>
            </a:r>
          </a:p>
        </p:txBody>
      </p:sp>
      <p:pic>
        <p:nvPicPr>
          <p:cNvPr id="5" name="Picture 4">
            <a:extLst>
              <a:ext uri="{FF2B5EF4-FFF2-40B4-BE49-F238E27FC236}">
                <a16:creationId xmlns:a16="http://schemas.microsoft.com/office/drawing/2014/main" id="{FB947690-0BE6-6146-7002-D7002FB58EA8}"/>
              </a:ext>
            </a:extLst>
          </p:cNvPr>
          <p:cNvPicPr>
            <a:picLocks noChangeAspect="1"/>
          </p:cNvPicPr>
          <p:nvPr/>
        </p:nvPicPr>
        <p:blipFill>
          <a:blip r:embed="rId3"/>
          <a:stretch>
            <a:fillRect/>
          </a:stretch>
        </p:blipFill>
        <p:spPr>
          <a:xfrm>
            <a:off x="0" y="3611625"/>
            <a:ext cx="9144000" cy="2560575"/>
          </a:xfrm>
          <a:prstGeom prst="rect">
            <a:avLst/>
          </a:prstGeom>
        </p:spPr>
      </p:pic>
      <p:sp>
        <p:nvSpPr>
          <p:cNvPr id="3" name="Slide Number Placeholder 2">
            <a:extLst>
              <a:ext uri="{FF2B5EF4-FFF2-40B4-BE49-F238E27FC236}">
                <a16:creationId xmlns:a16="http://schemas.microsoft.com/office/drawing/2014/main" id="{32CBCB71-6A64-8C36-B250-4B3809FEBF6F}"/>
              </a:ext>
            </a:extLst>
          </p:cNvPr>
          <p:cNvSpPr>
            <a:spLocks noGrp="1"/>
          </p:cNvSpPr>
          <p:nvPr>
            <p:ph type="sldNum" sz="quarter" idx="12"/>
          </p:nvPr>
        </p:nvSpPr>
        <p:spPr/>
        <p:txBody>
          <a:bodyPr/>
          <a:lstStyle/>
          <a:p>
            <a:pPr>
              <a:defRPr/>
            </a:pPr>
            <a:fld id="{27A23D8A-9E99-4178-B253-96367A2F49F6}" type="slidenum">
              <a:rPr lang="en-US" smtClean="0"/>
              <a:pPr>
                <a:defRPr/>
              </a:pPr>
              <a:t>37</a:t>
            </a:fld>
            <a:endParaRPr lang="en-US" dirty="0"/>
          </a:p>
        </p:txBody>
      </p:sp>
    </p:spTree>
    <p:extLst>
      <p:ext uri="{BB962C8B-B14F-4D97-AF65-F5344CB8AC3E}">
        <p14:creationId xmlns:p14="http://schemas.microsoft.com/office/powerpoint/2010/main" val="128331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847F-3FE6-5BA3-DDE8-E5D7C701B45C}"/>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11CC84C4-A18F-E4F9-FF86-EB4BC6161759}"/>
              </a:ext>
            </a:extLst>
          </p:cNvPr>
          <p:cNvSpPr txBox="1">
            <a:spLocks noChangeArrowheads="1"/>
          </p:cNvSpPr>
          <p:nvPr/>
        </p:nvSpPr>
        <p:spPr bwMode="auto">
          <a:xfrm>
            <a:off x="152400" y="1219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lvl="1">
              <a:spcAft>
                <a:spcPts val="600"/>
              </a:spcAft>
            </a:pPr>
            <a:endParaRPr lang="en-US" sz="2100" dirty="0"/>
          </a:p>
          <a:p>
            <a:pPr marL="742950" lvl="1" indent="-285750">
              <a:spcAft>
                <a:spcPts val="600"/>
              </a:spcAft>
              <a:buFont typeface="Arial" panose="020B0604020202020204" pitchFamily="34" charset="0"/>
              <a:buChar char="•"/>
            </a:pPr>
            <a:r>
              <a:rPr lang="en-US" sz="2100" dirty="0">
                <a:latin typeface="+mn-lt"/>
              </a:rPr>
              <a:t>To emphasize the importance of NCOPDS in sustaining a professional NCO Corps, an additional 150 promotion points will be added to Soldier’s total promotion point score for:</a:t>
            </a:r>
          </a:p>
          <a:p>
            <a:pPr marL="742950" lvl="1" indent="-285750">
              <a:spcAft>
                <a:spcPts val="600"/>
              </a:spcAft>
              <a:buFont typeface="Arial" panose="020B0604020202020204" pitchFamily="34" charset="0"/>
              <a:buChar char="•"/>
            </a:pPr>
            <a:endParaRPr lang="en-US" sz="2100" dirty="0">
              <a:latin typeface="+mn-lt"/>
            </a:endParaRPr>
          </a:p>
          <a:p>
            <a:pPr lvl="2">
              <a:spcAft>
                <a:spcPts val="600"/>
              </a:spcAft>
            </a:pPr>
            <a:r>
              <a:rPr lang="en-US" sz="2100" dirty="0">
                <a:latin typeface="+mn-lt"/>
              </a:rPr>
              <a:t>Soldiers recommended to SGT who are graduates of BLC</a:t>
            </a:r>
          </a:p>
          <a:p>
            <a:pPr marL="1200150" lvl="2" indent="-285750">
              <a:spcAft>
                <a:spcPts val="600"/>
              </a:spcAft>
              <a:buFont typeface="Arial" panose="020B0604020202020204" pitchFamily="34" charset="0"/>
              <a:buChar char="•"/>
            </a:pPr>
            <a:endParaRPr lang="en-US" sz="2100" dirty="0">
              <a:latin typeface="+mn-lt"/>
            </a:endParaRPr>
          </a:p>
          <a:p>
            <a:pPr lvl="2">
              <a:spcAft>
                <a:spcPts val="600"/>
              </a:spcAft>
            </a:pPr>
            <a:r>
              <a:rPr lang="en-US" sz="2100" dirty="0">
                <a:latin typeface="+mn-lt"/>
              </a:rPr>
              <a:t>Soldiers recommended to SSG who are graduates of ALC</a:t>
            </a:r>
          </a:p>
          <a:p>
            <a:pPr marL="1200150" lvl="2" indent="-285750">
              <a:spcAft>
                <a:spcPts val="600"/>
              </a:spcAft>
              <a:buFont typeface="Arial" panose="020B0604020202020204" pitchFamily="34" charset="0"/>
              <a:buChar char="•"/>
            </a:pPr>
            <a:endParaRPr lang="en-US"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a:p>
            <a:endParaRPr lang="en-US" dirty="0"/>
          </a:p>
        </p:txBody>
      </p:sp>
      <p:sp>
        <p:nvSpPr>
          <p:cNvPr id="2" name="Title 1">
            <a:extLst>
              <a:ext uri="{FF2B5EF4-FFF2-40B4-BE49-F238E27FC236}">
                <a16:creationId xmlns:a16="http://schemas.microsoft.com/office/drawing/2014/main" id="{0DB546C3-E7D8-6C3A-949E-24B2455ADE75}"/>
              </a:ext>
            </a:extLst>
          </p:cNvPr>
          <p:cNvSpPr txBox="1">
            <a:spLocks/>
          </p:cNvSpPr>
          <p:nvPr/>
        </p:nvSpPr>
        <p:spPr>
          <a:xfrm>
            <a:off x="15240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STEP Policy</a:t>
            </a:r>
          </a:p>
        </p:txBody>
      </p:sp>
      <p:sp>
        <p:nvSpPr>
          <p:cNvPr id="3" name="Slide Number Placeholder 2">
            <a:extLst>
              <a:ext uri="{FF2B5EF4-FFF2-40B4-BE49-F238E27FC236}">
                <a16:creationId xmlns:a16="http://schemas.microsoft.com/office/drawing/2014/main" id="{2066F115-665B-7BB9-5209-A2AE45C77FD8}"/>
              </a:ext>
            </a:extLst>
          </p:cNvPr>
          <p:cNvSpPr>
            <a:spLocks noGrp="1"/>
          </p:cNvSpPr>
          <p:nvPr>
            <p:ph type="sldNum" sz="quarter" idx="12"/>
          </p:nvPr>
        </p:nvSpPr>
        <p:spPr/>
        <p:txBody>
          <a:bodyPr/>
          <a:lstStyle/>
          <a:p>
            <a:pPr>
              <a:defRPr/>
            </a:pPr>
            <a:fld id="{27A23D8A-9E99-4178-B253-96367A2F49F6}" type="slidenum">
              <a:rPr lang="en-US" smtClean="0"/>
              <a:pPr>
                <a:defRPr/>
              </a:pPr>
              <a:t>38</a:t>
            </a:fld>
            <a:endParaRPr lang="en-US" dirty="0"/>
          </a:p>
        </p:txBody>
      </p:sp>
    </p:spTree>
    <p:extLst>
      <p:ext uri="{BB962C8B-B14F-4D97-AF65-F5344CB8AC3E}">
        <p14:creationId xmlns:p14="http://schemas.microsoft.com/office/powerpoint/2010/main" val="729355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3A801-83DE-420B-E80F-ADB05D32F219}"/>
              </a:ext>
            </a:extLst>
          </p:cNvPr>
          <p:cNvSpPr>
            <a:spLocks noGrp="1"/>
          </p:cNvSpPr>
          <p:nvPr>
            <p:ph idx="1"/>
          </p:nvPr>
        </p:nvSpPr>
        <p:spPr>
          <a:xfrm>
            <a:off x="457200" y="1295400"/>
            <a:ext cx="8229600" cy="4525963"/>
          </a:xfrm>
        </p:spPr>
        <p:txBody>
          <a:bodyPr/>
          <a:lstStyle/>
          <a:p>
            <a:r>
              <a:rPr lang="en-US" sz="1400" dirty="0"/>
              <a:t>Enlisted Actions NCOIC: SFC Ashley Caldwell</a:t>
            </a:r>
          </a:p>
          <a:p>
            <a:pPr marL="0" indent="0">
              <a:buNone/>
            </a:pPr>
            <a:endParaRPr lang="en-US" sz="1000" dirty="0"/>
          </a:p>
          <a:p>
            <a:pPr marL="0" indent="0" algn="ctr">
              <a:buNone/>
            </a:pPr>
            <a:r>
              <a:rPr lang="en-US" sz="1400" dirty="0">
                <a:hlinkClick r:id="rId3"/>
              </a:rPr>
              <a:t>ashley.n.caldwell6.mil@army.mil</a:t>
            </a:r>
            <a:endParaRPr lang="en-US" sz="1400" dirty="0"/>
          </a:p>
          <a:p>
            <a:pPr marL="0" indent="0" algn="ctr">
              <a:buNone/>
            </a:pPr>
            <a:endParaRPr lang="en-US" sz="1000" dirty="0"/>
          </a:p>
          <a:p>
            <a:r>
              <a:rPr lang="en-US" sz="1400" dirty="0"/>
              <a:t>Enlisted Promotion Manager: SSG Hunter Gladbach</a:t>
            </a:r>
          </a:p>
          <a:p>
            <a:pPr marL="0" indent="0">
              <a:buNone/>
            </a:pPr>
            <a:r>
              <a:rPr lang="en-US" sz="1000" dirty="0"/>
              <a:t> </a:t>
            </a:r>
          </a:p>
          <a:p>
            <a:pPr marL="0" indent="0" algn="ctr">
              <a:buNone/>
            </a:pPr>
            <a:r>
              <a:rPr lang="en-US" sz="1400" dirty="0">
                <a:hlinkClick r:id="rId4"/>
              </a:rPr>
              <a:t>hunter.a.gladbach.mil@army.mil</a:t>
            </a:r>
            <a:endParaRPr lang="en-US" sz="1400" dirty="0"/>
          </a:p>
          <a:p>
            <a:pPr marL="0" indent="0" algn="ctr">
              <a:buNone/>
            </a:pPr>
            <a:endParaRPr lang="en-US" sz="1000" dirty="0"/>
          </a:p>
          <a:p>
            <a:r>
              <a:rPr lang="en-US" sz="1400" dirty="0"/>
              <a:t>Assistant Enlisted Promotion Manager: SGT Kendall Kothe</a:t>
            </a:r>
          </a:p>
          <a:p>
            <a:endParaRPr lang="en-US" sz="1000" dirty="0"/>
          </a:p>
          <a:p>
            <a:pPr marL="0" indent="0" algn="ctr">
              <a:buNone/>
            </a:pPr>
            <a:r>
              <a:rPr lang="en-US" sz="1400" dirty="0">
                <a:hlinkClick r:id="rId5"/>
              </a:rPr>
              <a:t>kendall.p.kothe.mil@army.mil</a:t>
            </a:r>
            <a:endParaRPr lang="en-US" sz="1400" dirty="0"/>
          </a:p>
          <a:p>
            <a:pPr algn="ctr"/>
            <a:endParaRPr lang="en-US" sz="2200" dirty="0"/>
          </a:p>
          <a:p>
            <a:pPr marL="0" indent="0" algn="ctr">
              <a:buNone/>
            </a:pPr>
            <a:endParaRPr lang="en-US" sz="2200" dirty="0"/>
          </a:p>
        </p:txBody>
      </p:sp>
      <p:sp>
        <p:nvSpPr>
          <p:cNvPr id="4" name="Slide Number Placeholder 3">
            <a:extLst>
              <a:ext uri="{FF2B5EF4-FFF2-40B4-BE49-F238E27FC236}">
                <a16:creationId xmlns:a16="http://schemas.microsoft.com/office/drawing/2014/main" id="{4B0BD1C0-FE36-4431-8902-BDDD934722DF}"/>
              </a:ext>
            </a:extLst>
          </p:cNvPr>
          <p:cNvSpPr>
            <a:spLocks noGrp="1"/>
          </p:cNvSpPr>
          <p:nvPr>
            <p:ph type="sldNum" sz="quarter" idx="12"/>
          </p:nvPr>
        </p:nvSpPr>
        <p:spPr/>
        <p:txBody>
          <a:bodyPr/>
          <a:lstStyle/>
          <a:p>
            <a:pPr>
              <a:defRPr/>
            </a:pPr>
            <a:fld id="{B36A3315-BAE7-4D82-B528-A5318ED8ADA0}" type="slidenum">
              <a:rPr lang="en-US" smtClean="0"/>
              <a:pPr>
                <a:defRPr/>
              </a:pPr>
              <a:t>39</a:t>
            </a:fld>
            <a:endParaRPr lang="en-US" dirty="0"/>
          </a:p>
        </p:txBody>
      </p:sp>
      <p:sp>
        <p:nvSpPr>
          <p:cNvPr id="5" name="Title 1">
            <a:extLst>
              <a:ext uri="{FF2B5EF4-FFF2-40B4-BE49-F238E27FC236}">
                <a16:creationId xmlns:a16="http://schemas.microsoft.com/office/drawing/2014/main" id="{0BE0BA02-656D-2F27-1AD6-7204A6052F2A}"/>
              </a:ext>
            </a:extLst>
          </p:cNvPr>
          <p:cNvSpPr txBox="1">
            <a:spLocks/>
          </p:cNvSpPr>
          <p:nvPr/>
        </p:nvSpPr>
        <p:spPr>
          <a:xfrm>
            <a:off x="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Questions?</a:t>
            </a:r>
          </a:p>
        </p:txBody>
      </p:sp>
      <p:pic>
        <p:nvPicPr>
          <p:cNvPr id="3" name="Picture 2">
            <a:extLst>
              <a:ext uri="{FF2B5EF4-FFF2-40B4-BE49-F238E27FC236}">
                <a16:creationId xmlns:a16="http://schemas.microsoft.com/office/drawing/2014/main" id="{50A282FD-65AE-22EC-3152-CCE2001D2CCC}"/>
              </a:ext>
            </a:extLst>
          </p:cNvPr>
          <p:cNvPicPr>
            <a:picLocks noChangeAspect="1"/>
          </p:cNvPicPr>
          <p:nvPr/>
        </p:nvPicPr>
        <p:blipFill>
          <a:blip r:embed="rId6"/>
          <a:stretch>
            <a:fillRect/>
          </a:stretch>
        </p:blipFill>
        <p:spPr>
          <a:xfrm>
            <a:off x="3630106" y="4013690"/>
            <a:ext cx="1883788" cy="2342660"/>
          </a:xfrm>
          <a:prstGeom prst="rect">
            <a:avLst/>
          </a:prstGeom>
        </p:spPr>
      </p:pic>
    </p:spTree>
    <p:extLst>
      <p:ext uri="{BB962C8B-B14F-4D97-AF65-F5344CB8AC3E}">
        <p14:creationId xmlns:p14="http://schemas.microsoft.com/office/powerpoint/2010/main" val="59492240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sz="3200" dirty="0">
                <a:cs typeface="Calibri Light"/>
              </a:rPr>
              <a:t>Recent EPS Updates</a:t>
            </a:r>
          </a:p>
        </p:txBody>
      </p:sp>
      <p:sp>
        <p:nvSpPr>
          <p:cNvPr id="3" name="Content Placeholder 2"/>
          <p:cNvSpPr>
            <a:spLocks noGrp="1"/>
          </p:cNvSpPr>
          <p:nvPr>
            <p:ph idx="1"/>
          </p:nvPr>
        </p:nvSpPr>
        <p:spPr>
          <a:xfrm>
            <a:off x="457200" y="1524000"/>
            <a:ext cx="8077200" cy="5029199"/>
          </a:xfrm>
        </p:spPr>
        <p:txBody>
          <a:bodyPr>
            <a:normAutofit/>
          </a:bodyPr>
          <a:lstStyle/>
          <a:p>
            <a:pPr>
              <a:spcBef>
                <a:spcPts val="1800"/>
              </a:spcBef>
            </a:pPr>
            <a:r>
              <a:rPr lang="en-US" sz="2100" dirty="0"/>
              <a:t>SGT board will </a:t>
            </a:r>
            <a:r>
              <a:rPr lang="en-US" sz="2100" u="sng" dirty="0"/>
              <a:t>ONLY</a:t>
            </a:r>
            <a:r>
              <a:rPr lang="en-US" sz="2100" dirty="0"/>
              <a:t> utilize administrative points (800 maximum)</a:t>
            </a:r>
          </a:p>
          <a:p>
            <a:pPr>
              <a:spcBef>
                <a:spcPts val="1800"/>
              </a:spcBef>
            </a:pPr>
            <a:r>
              <a:rPr lang="en-US" sz="2100" dirty="0"/>
              <a:t>SSG board will utilize administrative points (800 maximum) </a:t>
            </a:r>
            <a:r>
              <a:rPr lang="en-US" sz="2100" u="sng" dirty="0"/>
              <a:t>AND</a:t>
            </a:r>
            <a:r>
              <a:rPr lang="en-US" sz="2100" dirty="0"/>
              <a:t> leadership points (250 maximum)</a:t>
            </a:r>
          </a:p>
          <a:p>
            <a:pPr>
              <a:spcBef>
                <a:spcPts val="1800"/>
              </a:spcBef>
            </a:pPr>
            <a:r>
              <a:rPr lang="en-US" sz="2100" dirty="0"/>
              <a:t>Voting rubric utilized for SSG, SFC, MSG, 1SG, SGM and CSM EPS boards</a:t>
            </a:r>
          </a:p>
          <a:p>
            <a:pPr>
              <a:spcBef>
                <a:spcPts val="1800"/>
              </a:spcBef>
            </a:pPr>
            <a:r>
              <a:rPr lang="en-US" sz="2100" dirty="0"/>
              <a:t>Temporary Promotions Eliminated</a:t>
            </a:r>
          </a:p>
          <a:p>
            <a:pPr>
              <a:spcBef>
                <a:spcPts val="1800"/>
              </a:spcBef>
            </a:pPr>
            <a:r>
              <a:rPr lang="en-US" sz="2100" dirty="0"/>
              <a:t>Distributed Learning Courses (DLC) I-VI have been eliminated</a:t>
            </a:r>
          </a:p>
        </p:txBody>
      </p:sp>
      <p:sp>
        <p:nvSpPr>
          <p:cNvPr id="4" name="Slide Number Placeholder 3">
            <a:extLst>
              <a:ext uri="{FF2B5EF4-FFF2-40B4-BE49-F238E27FC236}">
                <a16:creationId xmlns:a16="http://schemas.microsoft.com/office/drawing/2014/main" id="{BDA402B3-797C-7954-97A5-00690854FAC8}"/>
              </a:ext>
            </a:extLst>
          </p:cNvPr>
          <p:cNvSpPr>
            <a:spLocks noGrp="1"/>
          </p:cNvSpPr>
          <p:nvPr>
            <p:ph type="sldNum" sz="quarter" idx="12"/>
          </p:nvPr>
        </p:nvSpPr>
        <p:spPr/>
        <p:txBody>
          <a:bodyPr/>
          <a:lstStyle/>
          <a:p>
            <a:pPr>
              <a:defRPr/>
            </a:pPr>
            <a:fld id="{B36A3315-BAE7-4D82-B528-A5318ED8ADA0}" type="slidenum">
              <a:rPr lang="en-US" smtClean="0"/>
              <a:pPr>
                <a:defRPr/>
              </a:pPr>
              <a:t>4</a:t>
            </a:fld>
            <a:endParaRPr lang="en-US" dirty="0"/>
          </a:p>
        </p:txBody>
      </p:sp>
    </p:spTree>
    <p:extLst>
      <p:ext uri="{BB962C8B-B14F-4D97-AF65-F5344CB8AC3E}">
        <p14:creationId xmlns:p14="http://schemas.microsoft.com/office/powerpoint/2010/main" val="27874745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04800" y="2133600"/>
            <a:ext cx="8686800" cy="2590800"/>
          </a:xfrm>
          <a:prstGeom prst="rect">
            <a:avLst/>
          </a:prstGeom>
          <a:noFill/>
          <a:ln w="9525" algn="in">
            <a:noFill/>
            <a:miter lim="800000"/>
            <a:headEnd/>
            <a:tailEnd/>
          </a:ln>
        </p:spPr>
        <p:txBody>
          <a:bodyPr lIns="36576" tIns="36576" rIns="36576" bIns="36576"/>
          <a:lstStyle/>
          <a:p>
            <a:pPr algn="ctr">
              <a:spcAft>
                <a:spcPts val="1200"/>
              </a:spcAft>
            </a:pPr>
            <a:r>
              <a:rPr lang="en-US" sz="2000" b="1" dirty="0">
                <a:latin typeface="+mn-lt"/>
              </a:rPr>
              <a:t>Individual Soldier:</a:t>
            </a:r>
            <a:endParaRPr lang="en-US" sz="2000" dirty="0">
              <a:latin typeface="+mn-lt"/>
            </a:endParaRPr>
          </a:p>
          <a:p>
            <a:pPr algn="ctr">
              <a:lnSpc>
                <a:spcPts val="2400"/>
              </a:lnSpc>
              <a:spcAft>
                <a:spcPts val="200"/>
              </a:spcAft>
            </a:pPr>
            <a:r>
              <a:rPr lang="en-US" dirty="0">
                <a:latin typeface="+mn-lt"/>
              </a:rPr>
              <a:t>It is the responsibility of the Soldier to meet all eligibility requirements and to ensure that their record is up-to-date. If eligible, Soldiers will make their elections in IPPS-A and complete an EPS board consideration packet with the assistance of their first line leader (FLL) and full-time support personnel (FTS). </a:t>
            </a:r>
            <a:r>
              <a:rPr lang="en-US" u="sng" dirty="0">
                <a:latin typeface="+mn-lt"/>
              </a:rPr>
              <a:t>A letter to the president of the board will need to be included to address any missing or erroneous documents in the Soldiers record. </a:t>
            </a:r>
            <a:br>
              <a:rPr lang="en-US" sz="2000" u="sng" dirty="0">
                <a:latin typeface="+mn-lt"/>
              </a:rPr>
            </a:br>
            <a:br>
              <a:rPr lang="en-US" u="sng" dirty="0"/>
            </a:br>
            <a:br>
              <a:rPr lang="en-US" u="sng" dirty="0"/>
            </a:br>
            <a:br>
              <a:rPr lang="en-US" u="sng" dirty="0"/>
            </a:br>
            <a:br>
              <a:rPr lang="en-US" u="sng" dirty="0"/>
            </a:br>
            <a:br>
              <a:rPr lang="en-US" u="sng" dirty="0"/>
            </a:br>
            <a:br>
              <a:rPr lang="en-US" u="sng" dirty="0"/>
            </a:br>
            <a:br>
              <a:rPr lang="en-US" u="sng" dirty="0"/>
            </a:br>
            <a:br>
              <a:rPr lang="en-US" u="sng" dirty="0"/>
            </a:br>
            <a:br>
              <a:rPr lang="en-US" u="sng" dirty="0"/>
            </a:br>
            <a:br>
              <a:rPr lang="en-US" u="sng" dirty="0"/>
            </a:br>
            <a:endParaRPr lang="en-US" u="sng" dirty="0"/>
          </a:p>
        </p:txBody>
      </p:sp>
      <p:sp>
        <p:nvSpPr>
          <p:cNvPr id="5124" name="TextBox 3"/>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Responsibilities</a:t>
            </a:r>
          </a:p>
        </p:txBody>
      </p:sp>
      <p:sp>
        <p:nvSpPr>
          <p:cNvPr id="2" name="Slide Number Placeholder 1">
            <a:extLst>
              <a:ext uri="{FF2B5EF4-FFF2-40B4-BE49-F238E27FC236}">
                <a16:creationId xmlns:a16="http://schemas.microsoft.com/office/drawing/2014/main" id="{70D05AC3-AA22-D16F-AE09-5CDE57C8F170}"/>
              </a:ext>
            </a:extLst>
          </p:cNvPr>
          <p:cNvSpPr>
            <a:spLocks noGrp="1"/>
          </p:cNvSpPr>
          <p:nvPr>
            <p:ph type="sldNum" sz="quarter" idx="12"/>
          </p:nvPr>
        </p:nvSpPr>
        <p:spPr/>
        <p:txBody>
          <a:bodyPr/>
          <a:lstStyle/>
          <a:p>
            <a:pPr>
              <a:defRPr/>
            </a:pPr>
            <a:fld id="{27A23D8A-9E99-4178-B253-96367A2F49F6}"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04800" y="1066800"/>
            <a:ext cx="8686800" cy="5562600"/>
          </a:xfrm>
          <a:prstGeom prst="rect">
            <a:avLst/>
          </a:prstGeom>
          <a:noFill/>
          <a:ln w="9525" algn="in">
            <a:noFill/>
            <a:miter lim="800000"/>
            <a:headEnd/>
            <a:tailEnd/>
          </a:ln>
        </p:spPr>
        <p:txBody>
          <a:bodyPr lIns="36576" tIns="36576" rIns="36576" bIns="36576"/>
          <a:lstStyle/>
          <a:p>
            <a:pPr algn="ctr">
              <a:spcAft>
                <a:spcPts val="600"/>
              </a:spcAft>
            </a:pPr>
            <a:r>
              <a:rPr lang="en-US" b="1" dirty="0">
                <a:solidFill>
                  <a:srgbClr val="000000"/>
                </a:solidFill>
                <a:latin typeface="+mn-lt"/>
                <a:cs typeface="Arial" pitchFamily="34" charset="0"/>
              </a:rPr>
              <a:t>First Line Leader (FLL): </a:t>
            </a:r>
            <a:endParaRPr lang="en-US" b="1" u="sng" dirty="0">
              <a:solidFill>
                <a:srgbClr val="000000"/>
              </a:solidFill>
              <a:latin typeface="+mn-lt"/>
              <a:cs typeface="Arial" pitchFamily="34" charset="0"/>
            </a:endParaRPr>
          </a:p>
          <a:p>
            <a:pPr algn="ctr">
              <a:lnSpc>
                <a:spcPts val="2600"/>
              </a:lnSpc>
            </a:pPr>
            <a:r>
              <a:rPr lang="en-US" dirty="0">
                <a:solidFill>
                  <a:srgbClr val="000000"/>
                </a:solidFill>
                <a:latin typeface="+mn-lt"/>
                <a:cs typeface="Arial" pitchFamily="34" charset="0"/>
              </a:rPr>
              <a:t>It is the responsibility of the FLL to ensure that </a:t>
            </a:r>
            <a:r>
              <a:rPr lang="en-US" dirty="0">
                <a:solidFill>
                  <a:srgbClr val="000000"/>
                </a:solidFill>
                <a:latin typeface="+mn-lt"/>
              </a:rPr>
              <a:t>their</a:t>
            </a:r>
            <a:r>
              <a:rPr lang="en-US" dirty="0">
                <a:solidFill>
                  <a:srgbClr val="000000"/>
                </a:solidFill>
                <a:latin typeface="+mn-lt"/>
                <a:cs typeface="Arial" pitchFamily="34" charset="0"/>
              </a:rPr>
              <a:t> Soldiers are prepared by complying with the current published criteria. FLLs will assist in reviewing their Soldier’s </a:t>
            </a:r>
            <a:r>
              <a:rPr lang="en-US" dirty="0">
                <a:solidFill>
                  <a:srgbClr val="000000"/>
                </a:solidFill>
                <a:latin typeface="+mn-lt"/>
              </a:rPr>
              <a:t>records and </a:t>
            </a:r>
            <a:r>
              <a:rPr lang="en-US" dirty="0">
                <a:solidFill>
                  <a:srgbClr val="000000"/>
                </a:solidFill>
                <a:latin typeface="+mn-lt"/>
                <a:cs typeface="Arial" pitchFamily="34" charset="0"/>
              </a:rPr>
              <a:t>preparing their EPS consideration packets. Assistance from FTS personnel is encouraged. FLLs must periodically counsel their Soldiers and provide accurate evaluations IAW AR 623-3 and DA PAM 623-3. </a:t>
            </a:r>
          </a:p>
          <a:p>
            <a:pPr>
              <a:spcAft>
                <a:spcPts val="1200"/>
              </a:spcAft>
            </a:pPr>
            <a:endParaRPr lang="en-US" dirty="0">
              <a:solidFill>
                <a:srgbClr val="000000"/>
              </a:solidFill>
              <a:latin typeface="+mn-lt"/>
              <a:cs typeface="Arial" pitchFamily="34" charset="0"/>
            </a:endParaRPr>
          </a:p>
          <a:p>
            <a:pPr algn="ctr">
              <a:spcAft>
                <a:spcPts val="600"/>
              </a:spcAft>
            </a:pPr>
            <a:r>
              <a:rPr lang="en-US" b="1" dirty="0">
                <a:solidFill>
                  <a:srgbClr val="000000"/>
                </a:solidFill>
                <a:latin typeface="+mn-lt"/>
                <a:cs typeface="Arial" pitchFamily="34" charset="0"/>
              </a:rPr>
              <a:t>Full-Time Support (FTS) Personnel:</a:t>
            </a:r>
            <a:endParaRPr lang="en-US" b="1" u="sng" dirty="0">
              <a:solidFill>
                <a:srgbClr val="000000"/>
              </a:solidFill>
              <a:latin typeface="+mn-lt"/>
              <a:cs typeface="Arial" pitchFamily="34" charset="0"/>
            </a:endParaRPr>
          </a:p>
          <a:p>
            <a:pPr algn="ctr">
              <a:lnSpc>
                <a:spcPts val="2600"/>
              </a:lnSpc>
            </a:pPr>
            <a:r>
              <a:rPr lang="en-US" dirty="0">
                <a:solidFill>
                  <a:srgbClr val="000000"/>
                </a:solidFill>
                <a:latin typeface="+mn-lt"/>
              </a:rPr>
              <a:t>It is the responsibility of the FTS personnel to provide guidance and assist Soldiers and FLLs for accuracy and completeness of the EPS packets. They will prepare the finished copies ready for signatures and ensure that suspense dates are met. FTS personnel are responsible for ensuring that all documentation for personnel records updates are processed in a timely manner to ensure updates within the systems are completed prior to the promotion boards convening.</a:t>
            </a:r>
          </a:p>
        </p:txBody>
      </p:sp>
      <p:sp>
        <p:nvSpPr>
          <p:cNvPr id="5124" name="TextBox 3"/>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Responsibilities </a:t>
            </a:r>
          </a:p>
        </p:txBody>
      </p:sp>
      <p:sp>
        <p:nvSpPr>
          <p:cNvPr id="2" name="Slide Number Placeholder 1">
            <a:extLst>
              <a:ext uri="{FF2B5EF4-FFF2-40B4-BE49-F238E27FC236}">
                <a16:creationId xmlns:a16="http://schemas.microsoft.com/office/drawing/2014/main" id="{F6629037-0AE0-71B9-6D78-1D5448EFC9AA}"/>
              </a:ext>
            </a:extLst>
          </p:cNvPr>
          <p:cNvSpPr>
            <a:spLocks noGrp="1"/>
          </p:cNvSpPr>
          <p:nvPr>
            <p:ph type="sldNum" sz="quarter" idx="12"/>
          </p:nvPr>
        </p:nvSpPr>
        <p:spPr/>
        <p:txBody>
          <a:bodyPr/>
          <a:lstStyle/>
          <a:p>
            <a:pPr>
              <a:defRPr/>
            </a:pPr>
            <a:fld id="{27A23D8A-9E99-4178-B253-96367A2F49F6}" type="slidenum">
              <a:rPr lang="en-US" smtClean="0"/>
              <a:pPr>
                <a:defRPr/>
              </a:pPr>
              <a:t>6</a:t>
            </a:fld>
            <a:endParaRPr lang="en-US" dirty="0"/>
          </a:p>
        </p:txBody>
      </p:sp>
    </p:spTree>
    <p:extLst>
      <p:ext uri="{BB962C8B-B14F-4D97-AF65-F5344CB8AC3E}">
        <p14:creationId xmlns:p14="http://schemas.microsoft.com/office/powerpoint/2010/main" val="201609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D06F53C-31FD-5F3A-42F4-F3A29FB5DD69}"/>
              </a:ext>
            </a:extLst>
          </p:cNvPr>
          <p:cNvSpPr txBox="1">
            <a:spLocks noChangeArrowheads="1"/>
          </p:cNvSpPr>
          <p:nvPr/>
        </p:nvSpPr>
        <p:spPr bwMode="auto">
          <a:xfrm>
            <a:off x="0" y="1524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FY26 EPS MOI</a:t>
            </a:r>
          </a:p>
        </p:txBody>
      </p:sp>
      <p:sp>
        <p:nvSpPr>
          <p:cNvPr id="3" name="Slide Number Placeholder 2">
            <a:extLst>
              <a:ext uri="{FF2B5EF4-FFF2-40B4-BE49-F238E27FC236}">
                <a16:creationId xmlns:a16="http://schemas.microsoft.com/office/drawing/2014/main" id="{79CCCA0D-44D0-FC26-616C-566DE951C972}"/>
              </a:ext>
            </a:extLst>
          </p:cNvPr>
          <p:cNvSpPr>
            <a:spLocks noGrp="1"/>
          </p:cNvSpPr>
          <p:nvPr>
            <p:ph type="sldNum" sz="quarter" idx="12"/>
          </p:nvPr>
        </p:nvSpPr>
        <p:spPr/>
        <p:txBody>
          <a:bodyPr/>
          <a:lstStyle/>
          <a:p>
            <a:pPr>
              <a:defRPr/>
            </a:pPr>
            <a:fld id="{B36A3315-BAE7-4D82-B528-A5318ED8ADA0}" type="slidenum">
              <a:rPr lang="en-US" smtClean="0"/>
              <a:pPr>
                <a:defRPr/>
              </a:pPr>
              <a:t>7</a:t>
            </a:fld>
            <a:endParaRPr lang="en-US" dirty="0"/>
          </a:p>
        </p:txBody>
      </p:sp>
      <p:pic>
        <p:nvPicPr>
          <p:cNvPr id="4" name="Picture 3" descr="Text&#10;&#10;AI-generated content may be incorrect.">
            <a:extLst>
              <a:ext uri="{FF2B5EF4-FFF2-40B4-BE49-F238E27FC236}">
                <a16:creationId xmlns:a16="http://schemas.microsoft.com/office/drawing/2014/main" id="{43800440-F7AC-782D-0A55-4105FAEEA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018" y="1066800"/>
            <a:ext cx="4003964" cy="5181600"/>
          </a:xfrm>
          <a:prstGeom prst="rect">
            <a:avLst/>
          </a:prstGeom>
          <a:ln>
            <a:solidFill>
              <a:schemeClr val="tx1"/>
            </a:solidFill>
          </a:ln>
        </p:spPr>
      </p:pic>
    </p:spTree>
    <p:extLst>
      <p:ext uri="{BB962C8B-B14F-4D97-AF65-F5344CB8AC3E}">
        <p14:creationId xmlns:p14="http://schemas.microsoft.com/office/powerpoint/2010/main" val="148868392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FB899-012C-51C8-6FFF-711B3A71DD58}"/>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F43CE4B1-BC29-16D5-5F8F-DE1968A30D8D}"/>
              </a:ext>
            </a:extLst>
          </p:cNvPr>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Timelines</a:t>
            </a:r>
          </a:p>
        </p:txBody>
      </p:sp>
      <p:sp>
        <p:nvSpPr>
          <p:cNvPr id="3" name="Slide Number Placeholder 2">
            <a:extLst>
              <a:ext uri="{FF2B5EF4-FFF2-40B4-BE49-F238E27FC236}">
                <a16:creationId xmlns:a16="http://schemas.microsoft.com/office/drawing/2014/main" id="{42D4EBB3-D3B7-601B-E445-78F93C9130CA}"/>
              </a:ext>
            </a:extLst>
          </p:cNvPr>
          <p:cNvSpPr>
            <a:spLocks noGrp="1"/>
          </p:cNvSpPr>
          <p:nvPr>
            <p:ph type="sldNum" sz="quarter" idx="12"/>
          </p:nvPr>
        </p:nvSpPr>
        <p:spPr/>
        <p:txBody>
          <a:bodyPr/>
          <a:lstStyle/>
          <a:p>
            <a:pPr>
              <a:defRPr/>
            </a:pPr>
            <a:fld id="{B36A3315-BAE7-4D82-B528-A5318ED8ADA0}" type="slidenum">
              <a:rPr lang="en-US" smtClean="0"/>
              <a:pPr>
                <a:defRPr/>
              </a:pPr>
              <a:t>8</a:t>
            </a:fld>
            <a:endParaRPr lang="en-US" dirty="0"/>
          </a:p>
        </p:txBody>
      </p:sp>
      <p:pic>
        <p:nvPicPr>
          <p:cNvPr id="7" name="Picture 6" descr="Text&#10;&#10;AI-generated content may be incorrect.">
            <a:extLst>
              <a:ext uri="{FF2B5EF4-FFF2-40B4-BE49-F238E27FC236}">
                <a16:creationId xmlns:a16="http://schemas.microsoft.com/office/drawing/2014/main" id="{5C93C38A-B256-D184-09D2-561554F2C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157636"/>
            <a:ext cx="4021282" cy="5198714"/>
          </a:xfrm>
          <a:prstGeom prst="rect">
            <a:avLst/>
          </a:prstGeom>
          <a:ln>
            <a:solidFill>
              <a:schemeClr val="tx1"/>
            </a:solidFill>
          </a:ln>
        </p:spPr>
      </p:pic>
      <p:pic>
        <p:nvPicPr>
          <p:cNvPr id="9" name="Picture 8" descr="Graphical user interface, text, application&#10;&#10;AI-generated content may be incorrect.">
            <a:extLst>
              <a:ext uri="{FF2B5EF4-FFF2-40B4-BE49-F238E27FC236}">
                <a16:creationId xmlns:a16="http://schemas.microsoft.com/office/drawing/2014/main" id="{3BB8A8AA-841B-44DC-8677-392345172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155749"/>
            <a:ext cx="4021282" cy="5200601"/>
          </a:xfrm>
          <a:prstGeom prst="rect">
            <a:avLst/>
          </a:prstGeom>
          <a:ln>
            <a:solidFill>
              <a:schemeClr val="tx1"/>
            </a:solidFill>
          </a:ln>
        </p:spPr>
      </p:pic>
    </p:spTree>
    <p:extLst>
      <p:ext uri="{BB962C8B-B14F-4D97-AF65-F5344CB8AC3E}">
        <p14:creationId xmlns:p14="http://schemas.microsoft.com/office/powerpoint/2010/main" val="143581888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3" name="TextBox 3">
            <a:extLst>
              <a:ext uri="{FF2B5EF4-FFF2-40B4-BE49-F238E27FC236}">
                <a16:creationId xmlns:a16="http://schemas.microsoft.com/office/drawing/2014/main" id="{F3C915B8-D6E8-3772-6533-DB28E7BB0E80}"/>
              </a:ext>
            </a:extLst>
          </p:cNvPr>
          <p:cNvSpPr txBox="1">
            <a:spLocks noChangeArrowheads="1"/>
          </p:cNvSpPr>
          <p:nvPr/>
        </p:nvSpPr>
        <p:spPr bwMode="auto">
          <a:xfrm>
            <a:off x="1295400" y="88900"/>
            <a:ext cx="73914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Vacancies and Position Opportunities</a:t>
            </a:r>
          </a:p>
        </p:txBody>
      </p:sp>
      <p:pic>
        <p:nvPicPr>
          <p:cNvPr id="7" name="Picture 6" descr="Qr code&#10;&#10;Description automatically generated">
            <a:extLst>
              <a:ext uri="{FF2B5EF4-FFF2-40B4-BE49-F238E27FC236}">
                <a16:creationId xmlns:a16="http://schemas.microsoft.com/office/drawing/2014/main" id="{DCB8367E-D041-C96E-43D6-11E336997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2479119"/>
            <a:ext cx="2857500" cy="3552825"/>
          </a:xfrm>
          <a:prstGeom prst="rect">
            <a:avLst/>
          </a:prstGeom>
        </p:spPr>
      </p:pic>
      <p:sp>
        <p:nvSpPr>
          <p:cNvPr id="2" name="TextBox 1">
            <a:extLst>
              <a:ext uri="{FF2B5EF4-FFF2-40B4-BE49-F238E27FC236}">
                <a16:creationId xmlns:a16="http://schemas.microsoft.com/office/drawing/2014/main" id="{9C6F1844-2576-4C38-33E9-366F644305B4}"/>
              </a:ext>
            </a:extLst>
          </p:cNvPr>
          <p:cNvSpPr txBox="1"/>
          <p:nvPr/>
        </p:nvSpPr>
        <p:spPr>
          <a:xfrm>
            <a:off x="762000" y="1295400"/>
            <a:ext cx="7620000" cy="738664"/>
          </a:xfrm>
          <a:prstGeom prst="rect">
            <a:avLst/>
          </a:prstGeom>
          <a:noFill/>
        </p:spPr>
        <p:txBody>
          <a:bodyPr wrap="square" rtlCol="0">
            <a:spAutoFit/>
          </a:bodyPr>
          <a:lstStyle/>
          <a:p>
            <a:pPr algn="ctr"/>
            <a:r>
              <a:rPr lang="en-US" sz="2100" dirty="0">
                <a:latin typeface="+mn-lt"/>
              </a:rPr>
              <a:t>All referenced material can be found on the Missouri National Guard Website:</a:t>
            </a:r>
          </a:p>
        </p:txBody>
      </p:sp>
      <p:sp>
        <p:nvSpPr>
          <p:cNvPr id="4" name="Slide Number Placeholder 3">
            <a:extLst>
              <a:ext uri="{FF2B5EF4-FFF2-40B4-BE49-F238E27FC236}">
                <a16:creationId xmlns:a16="http://schemas.microsoft.com/office/drawing/2014/main" id="{B4A1CD5B-B4AF-37F9-7113-2F43032F529D}"/>
              </a:ext>
            </a:extLst>
          </p:cNvPr>
          <p:cNvSpPr>
            <a:spLocks noGrp="1"/>
          </p:cNvSpPr>
          <p:nvPr>
            <p:ph type="sldNum" sz="quarter" idx="11"/>
          </p:nvPr>
        </p:nvSpPr>
        <p:spPr/>
        <p:txBody>
          <a:bodyPr/>
          <a:lstStyle/>
          <a:p>
            <a:pPr>
              <a:defRPr/>
            </a:pPr>
            <a:fld id="{6CAFBB32-F449-46B1-BFB7-2C972C762A90}" type="slidenum">
              <a:rPr lang="en-US" smtClean="0"/>
              <a:pPr>
                <a:defRPr/>
              </a:pPr>
              <a:t>9</a:t>
            </a:fld>
            <a:endParaRPr lang="en-US" dirty="0"/>
          </a:p>
        </p:txBody>
      </p:sp>
    </p:spTree>
    <p:extLst>
      <p:ext uri="{BB962C8B-B14F-4D97-AF65-F5344CB8AC3E}">
        <p14:creationId xmlns:p14="http://schemas.microsoft.com/office/powerpoint/2010/main" val="381114967"/>
      </p:ext>
    </p:extLst>
  </p:cSld>
  <p:clrMapOvr>
    <a:masterClrMapping/>
  </p:clrMapOvr>
  <p:transition>
    <p:fade thruBlk="1"/>
  </p:transition>
</p:sld>
</file>

<file path=ppt/theme/theme1.xml><?xml version="1.0" encoding="utf-8"?>
<a:theme xmlns:a="http://schemas.openxmlformats.org/drawingml/2006/main" name="ARNG Slide template">
  <a:themeElements>
    <a:clrScheme name="Custom 2">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0000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2773a3-7436-4f2d-810b-cd905f052ddf">
      <Terms xmlns="http://schemas.microsoft.com/office/infopath/2007/PartnerControls"/>
    </lcf76f155ced4ddcb4097134ff3c332f>
    <TaxCatchAll xmlns="7493e001-27fc-47d0-83d2-be5121e9e1be" xsi:nil="true"/>
    <Section xmlns="ac2773a3-7436-4f2d-810b-cd905f052ddf" xsi:nil="true"/>
    <OrgCodes xmlns="ac2773a3-7436-4f2d-810b-cd905f052ddf" xsi:nil="true"/>
    <AB_Action_Types xmlns="ac2773a3-7436-4f2d-810b-cd905f052ddf" xsi:nil="true"/>
    <PS_Action_Type xmlns="ac2773a3-7436-4f2d-810b-cd905f052ddf" xsi:nil="true"/>
    <SR_COMMAND xmlns="ac2773a3-7436-4f2d-810b-cd905f052ddf" xsi:nil="true"/>
    <Reviewer xmlns="ac2773a3-7436-4f2d-810b-cd905f052ddf" xsi:nil="true"/>
    <NGMO_x002d_PER_Action_Type xmlns="ac2773a3-7436-4f2d-810b-cd905f052ddf" xsi:nil="true"/>
    <Approver xmlns="ac2773a3-7436-4f2d-810b-cd905f052ddf" xsi:nil="true"/>
    <Number xmlns="ac2773a3-7436-4f2d-810b-cd905f052ddf" xsi:nil="true"/>
    <EI_Action_Type xmlns="ac2773a3-7436-4f2d-810b-cd905f052ddf" xsi:nil="true"/>
    <MOB_Action_Types xmlns="ac2773a3-7436-4f2d-810b-cd905f052ddf" xsi:nil="true"/>
    <Status1 xmlns="ac2773a3-7436-4f2d-810b-cd905f052ddf">NEW</Status1>
    <CM_Action_Type xmlns="ac2773a3-7436-4f2d-810b-cd905f052ddf" xsi:nil="true"/>
    <RSO_Action_Type xmlns="ac2773a3-7436-4f2d-810b-cd905f052ddf" xsi:nil="true"/>
    <Status xmlns="ac2773a3-7436-4f2d-810b-cd905f052ddf">Draft</Status>
    <Staff_Section xmlns="ac2773a3-7436-4f2d-810b-cd905f052ddf" xsi:nil="true"/>
    <Final_Approval xmlns="ac2773a3-7436-4f2d-810b-cd905f052ddf" xsi:nil="true"/>
    <Org_Function xmlns="ac2773a3-7436-4f2d-810b-cd905f052ddf" xsi:nil="true"/>
    <HS_Action_Type xmlns="ac2773a3-7436-4f2d-810b-cd905f052ddf" xsi:nil="true"/>
    <ZA_Action_Type xmlns="ac2773a3-7436-4f2d-810b-cd905f052ddf" xsi:nil="true"/>
    <SharedWithUsers xmlns="7493e001-27fc-47d0-83d2-be5121e9e1be">
      <UserInfo>
        <DisplayName/>
        <AccountId xsi:nil="true"/>
        <AccountType/>
      </UserInfo>
    </SharedWithUsers>
    <MediaLengthInSeconds xmlns="ac2773a3-7436-4f2d-810b-cd905f052ddf"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617F22F64D9C4C9D78FE6EB757F4C9" ma:contentTypeVersion="40" ma:contentTypeDescription="Create a new document." ma:contentTypeScope="" ma:versionID="aaac326776e5b680396eb4df97da1367">
  <xsd:schema xmlns:xsd="http://www.w3.org/2001/XMLSchema" xmlns:xs="http://www.w3.org/2001/XMLSchema" xmlns:p="http://schemas.microsoft.com/office/2006/metadata/properties" xmlns:ns1="http://schemas.microsoft.com/sharepoint/v3" xmlns:ns2="ac2773a3-7436-4f2d-810b-cd905f052ddf" xmlns:ns3="7493e001-27fc-47d0-83d2-be5121e9e1be" targetNamespace="http://schemas.microsoft.com/office/2006/metadata/properties" ma:root="true" ma:fieldsID="1ce849a0b17feb535cf0a3eea66caf82" ns1:_="" ns2:_="" ns3:_="">
    <xsd:import namespace="http://schemas.microsoft.com/sharepoint/v3"/>
    <xsd:import namespace="ac2773a3-7436-4f2d-810b-cd905f052ddf"/>
    <xsd:import namespace="7493e001-27fc-47d0-83d2-be5121e9e1be"/>
    <xsd:element name="properties">
      <xsd:complexType>
        <xsd:sequence>
          <xsd:element name="documentManagement">
            <xsd:complexType>
              <xsd:all>
                <xsd:element ref="ns2:OrgCodes" minOccurs="0"/>
                <xsd:element ref="ns2:Number" minOccurs="0"/>
                <xsd:element ref="ns2:Org_Function" minOccurs="0"/>
                <xsd:element ref="ns2:SR_COMMAND" minOccurs="0"/>
                <xsd:element ref="ns2:Section" minOccurs="0"/>
                <xsd:element ref="ns2:AB_Action_Types" minOccurs="0"/>
                <xsd:element ref="ns2:CM_Action_Type" minOccurs="0"/>
                <xsd:element ref="ns2:EI_Action_Type" minOccurs="0"/>
                <xsd:element ref="ns2:HS_Action_Type" minOccurs="0"/>
                <xsd:element ref="ns2:MOB_Action_Types" minOccurs="0"/>
                <xsd:element ref="ns2:PS_Action_Type" minOccurs="0"/>
                <xsd:element ref="ns2:RSO_Action_Type" minOccurs="0"/>
                <xsd:element ref="ns2:MediaServiceMetadata" minOccurs="0"/>
                <xsd:element ref="ns2:MediaServiceFastMetadata" minOccurs="0"/>
                <xsd:element ref="ns2:NGMO_x002d_PER_Action_Type" minOccurs="0"/>
                <xsd:element ref="ns2:ZA_Action_Type" minOccurs="0"/>
                <xsd:element ref="ns2:Reviewer" minOccurs="0"/>
                <xsd:element ref="ns2:Approver" minOccurs="0"/>
                <xsd:element ref="ns2:Statu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taff_Section" minOccurs="0"/>
                <xsd:element ref="ns2:Final_Approval" minOccurs="0"/>
                <xsd:element ref="ns2:Status1"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2773a3-7436-4f2d-810b-cd905f052ddf" elementFormDefault="qualified">
    <xsd:import namespace="http://schemas.microsoft.com/office/2006/documentManagement/types"/>
    <xsd:import namespace="http://schemas.microsoft.com/office/infopath/2007/PartnerControls"/>
    <xsd:element name="OrgCodes" ma:index="8" nillable="true" ma:displayName="Org Codes" ma:format="Dropdown" ma:internalName="OrgCodes" ma:percentage="FALSE">
      <xsd:simpleType>
        <xsd:restriction base="dms:Number"/>
      </xsd:simpleType>
    </xsd:element>
    <xsd:element name="Number" ma:index="9" nillable="true" ma:displayName="Number" ma:format="Dropdown" ma:internalName="Number" ma:percentage="FALSE">
      <xsd:simpleType>
        <xsd:restriction base="dms:Number"/>
      </xsd:simpleType>
    </xsd:element>
    <xsd:element name="Org_Function" ma:index="10" nillable="true" ma:displayName="Org_Function" ma:format="Dropdown" ma:indexed="true" ma:internalName="Org_Function" ma:percentage="FALSE">
      <xsd:simpleType>
        <xsd:restriction base="dms:Number"/>
      </xsd:simpleType>
    </xsd:element>
    <xsd:element name="SR_COMMAND" ma:index="11" nillable="true" ma:displayName="SR_Command" ma:format="Dropdown" ma:indexed="true" ma:internalName="SR_COMMAND">
      <xsd:simpleType>
        <xsd:restriction base="dms:Choice">
          <xsd:enumeration value="35th CAB"/>
          <xsd:enumeration value="35th ENGR"/>
          <xsd:enumeration value="35th ID"/>
          <xsd:enumeration value="35th MP"/>
          <xsd:enumeration value="70th TC"/>
          <xsd:enumeration value="110th MEB"/>
          <xsd:enumeration value="140th RTI"/>
          <xsd:enumeration value="1107th AVN"/>
          <xsd:enumeration value="HHD-JFHQ"/>
          <xsd:enumeration value="MED Det"/>
          <xsd:enumeration value="RRBn"/>
          <xsd:enumeration value="Counter Drug"/>
        </xsd:restriction>
      </xsd:simpleType>
    </xsd:element>
    <xsd:element name="Section" ma:index="12" nillable="true" ma:displayName="Section" ma:format="Dropdown" ma:internalName="Section">
      <xsd:simpleType>
        <xsd:restriction base="dms:Choice">
          <xsd:enumeration value="PER-AB"/>
          <xsd:enumeration value="PER-ADM"/>
          <xsd:enumeration value="PER-CM"/>
          <xsd:enumeration value="PER-HS"/>
          <xsd:enumeration value="PER-INC"/>
          <xsd:enumeration value="PER-MOB"/>
          <xsd:enumeration value="PER-PS"/>
          <xsd:enumeration value="PER-RSO"/>
          <xsd:enumeration value="PER-ZA"/>
          <xsd:enumeration value="NGMO-PER"/>
          <xsd:enumeration value="CMD_Staff"/>
        </xsd:restriction>
      </xsd:simpleType>
    </xsd:element>
    <xsd:element name="AB_Action_Types" ma:index="13" nillable="true" ma:displayName="AB_Action_Types" ma:format="Dropdown" ma:internalName="AB_Action_Types">
      <xsd:simpleType>
        <xsd:restriction base="dms:Choice">
          <xsd:enumeration value="Award"/>
          <xsd:enumeration value="Discharge"/>
          <xsd:enumeration value="DAT"/>
          <xsd:enumeration value="EPS Action"/>
          <xsd:enumeration value="EPS Packet"/>
          <xsd:enumeration value="QRB"/>
          <xsd:enumeration value="Waiver"/>
          <xsd:enumeration value="ING"/>
        </xsd:restriction>
      </xsd:simpleType>
    </xsd:element>
    <xsd:element name="CM_Action_Type" ma:index="14" nillable="true" ma:displayName="CM_Action_Type" ma:format="Dropdown" ma:internalName="CM_Action_Type">
      <xsd:simpleType>
        <xsd:restriction base="dms:Choice">
          <xsd:enumeration value="FED REC"/>
          <xsd:enumeration value="UVP"/>
          <xsd:enumeration value="AOC/SSI"/>
          <xsd:enumeration value="CFRB"/>
          <xsd:enumeration value="Resignation"/>
          <xsd:enumeration value="Separation"/>
          <xsd:enumeration value="Retirement"/>
          <xsd:enumeration value="DA Board"/>
          <xsd:enumeration value="SRB"/>
          <xsd:enumeration value="SSC"/>
        </xsd:restriction>
      </xsd:simpleType>
    </xsd:element>
    <xsd:element name="EI_Action_Type" ma:index="15" nillable="true" ma:displayName="E&amp;I_Action_Type" ma:format="Dropdown" ma:internalName="EI_Action_Type">
      <xsd:simpleType>
        <xsd:restriction base="dms:Choice">
          <xsd:enumeration value="Bonus"/>
          <xsd:enumeration value="State TA"/>
          <xsd:enumeration value="FED TA"/>
          <xsd:enumeration value="ETP"/>
          <xsd:enumeration value="SLRP"/>
          <xsd:enumeration value="GIMS Access Request"/>
        </xsd:restriction>
      </xsd:simpleType>
    </xsd:element>
    <xsd:element name="HS_Action_Type" ma:index="16" nillable="true" ma:displayName="HS_Action_Type" ma:format="Dropdown" ma:internalName="HS_Action_Type">
      <xsd:simpleType>
        <xsd:restriction base="dms:Choice">
          <xsd:enumeration value="FFD Request"/>
          <xsd:enumeration value="Profile Request"/>
          <xsd:enumeration value="INCAP Packet"/>
          <xsd:enumeration value="MMA Request"/>
          <xsd:enumeration value="BH Referral"/>
        </xsd:restriction>
      </xsd:simpleType>
    </xsd:element>
    <xsd:element name="MOB_Action_Types" ma:index="17" nillable="true" ma:displayName="MOB_Action_Types" ma:format="Dropdown" ma:internalName="MOB_Action_Types">
      <xsd:simpleType>
        <xsd:restriction base="dms:Choice">
          <xsd:enumeration value="DMD Update"/>
          <xsd:enumeration value="SRP Roster"/>
          <xsd:enumeration value="Volunteer Form"/>
        </xsd:restriction>
      </xsd:simpleType>
    </xsd:element>
    <xsd:element name="PS_Action_Type" ma:index="18" nillable="true" ma:displayName="PS_Action_Type" ma:format="Dropdown" ma:internalName="PS_Action_Type">
      <xsd:simpleType>
        <xsd:restriction base="dms:Choice">
          <xsd:enumeration value="APFT Removal"/>
          <xsd:enumeration value="DD 214"/>
          <xsd:enumeration value="DD 220"/>
          <xsd:enumeration value="Extension Correction"/>
          <xsd:enumeration value="ETS Report"/>
          <xsd:enumeration value="NGB 22"/>
          <xsd:enumeration value="OS Request"/>
          <xsd:enumeration value="QPRW docs"/>
          <xsd:enumeration value="REORG"/>
          <xsd:enumeration value="RPAM Correction"/>
        </xsd:restriction>
      </xsd:simpleType>
    </xsd:element>
    <xsd:element name="RSO_Action_Type" ma:index="19" nillable="true" ma:displayName="RSO_Action_Type" ma:format="Dropdown" ma:internalName="RSO_Action_Type">
      <xsd:simpleType>
        <xsd:restriction base="dms:Choice">
          <xsd:enumeration value="AGR Retirement"/>
          <xsd:enumeration value="Grey Area Retirement"/>
          <xsd:enumeration value="Age 60 Retirement"/>
          <xsd:enumeration value="Medical Retirement"/>
          <xsd:enumeration value="PDRL"/>
          <xsd:enumeration value="Awards Request"/>
          <xsd:enumeration value="RCSBP Docs"/>
          <xsd:enumeration value="NOE  Request"/>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NGMO_x002d_PER_Action_Type" ma:index="22" nillable="true" ma:displayName="NGMO-PER_Action_Type" ma:format="Dropdown" ma:internalName="NGMO_x002d_PER_Action_Type">
      <xsd:simpleType>
        <xsd:restriction base="dms:Choice">
          <xsd:enumeration value="FFE Roster"/>
          <xsd:enumeration value="UAC Roster"/>
          <xsd:enumeration value="FRAGO Request"/>
        </xsd:restriction>
      </xsd:simpleType>
    </xsd:element>
    <xsd:element name="ZA_Action_Type" ma:index="23" nillable="true" ma:displayName="ZA_Action_Type" ma:format="Dropdown" ma:internalName="ZA_Action_Type">
      <xsd:simpleType>
        <xsd:restriction base="dms:Choice">
          <xsd:enumeration value="Review"/>
          <xsd:enumeration value="Signature"/>
          <xsd:enumeration value="Other"/>
        </xsd:restriction>
      </xsd:simpleType>
    </xsd:element>
    <xsd:element name="Reviewer" ma:index="24" nillable="true" ma:displayName="J1_Reviewer" ma:format="Dropdown" ma:internalName="Reviewer">
      <xsd:complexType>
        <xsd:complexContent>
          <xsd:extension base="dms:MultiChoice">
            <xsd:sequence>
              <xsd:element name="Value" maxOccurs="unbounded" minOccurs="0" nillable="true">
                <xsd:simpleType>
                  <xsd:restriction base="dms:Choice">
                    <xsd:enumeration value="J1"/>
                    <xsd:enumeration value="Deputy J1"/>
                    <xsd:enumeration value="J1 SGM"/>
                  </xsd:restriction>
                </xsd:simpleType>
              </xsd:element>
            </xsd:sequence>
          </xsd:extension>
        </xsd:complexContent>
      </xsd:complexType>
    </xsd:element>
    <xsd:element name="Approver" ma:index="25" nillable="true" ma:displayName="Approver" ma:format="Dropdown" ma:internalName="Approver">
      <xsd:simpleType>
        <xsd:restriction base="dms:Choice">
          <xsd:enumeration value="J1"/>
          <xsd:enumeration value="Deputy J1"/>
          <xsd:enumeration value="J1 SGM"/>
          <xsd:enumeration value="Higher"/>
        </xsd:restriction>
      </xsd:simpleType>
    </xsd:element>
    <xsd:element name="Status" ma:index="26" nillable="true" ma:displayName="Status" ma:default="New" ma:internalName="Status">
      <xsd:simpleType>
        <xsd:restriction base="dms:Unknown">
          <xsd:enumeration value="New"/>
          <xsd:enumeration value="Working"/>
          <xsd:enumeration value="At Approval"/>
          <xsd:enumeration value="RWOA"/>
          <xsd:enumeration value="Complete"/>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Location" ma:index="36" nillable="true" ma:displayName="Location" ma:description="" ma:indexed="true" ma:internalName="MediaServiceLocatio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Staff_Section" ma:index="38" nillable="true" ma:displayName="CMD_Staff_Section" ma:format="Dropdown" ma:internalName="Staff_Section">
      <xsd:simpleType>
        <xsd:restriction base="dms:Choice">
          <xsd:enumeration value="JAG"/>
          <xsd:enumeration value="State CSM"/>
          <xsd:enumeration value="State Cmd Chief"/>
          <xsd:enumeration value="CSEL"/>
          <xsd:enumeration value="CJS"/>
          <xsd:enumeration value="SGS"/>
          <xsd:enumeration value="DOSA"/>
          <xsd:enumeration value="DAG"/>
          <xsd:enumeration value="TAG"/>
        </xsd:restriction>
      </xsd:simpleType>
    </xsd:element>
    <xsd:element name="Final_Approval" ma:index="39" nillable="true" ma:displayName="Final_Approval" ma:format="Dropdown" ma:internalName="Final_Approval">
      <xsd:simpleType>
        <xsd:restriction base="dms:Choice">
          <xsd:enumeration value="CSEL"/>
          <xsd:enumeration value="CJS"/>
          <xsd:enumeration value="SGS"/>
          <xsd:enumeration value="DOSA"/>
          <xsd:enumeration value="DAG"/>
          <xsd:enumeration value="TAG"/>
        </xsd:restriction>
      </xsd:simpleType>
    </xsd:element>
    <xsd:element name="Status1" ma:index="40" nillable="true" ma:displayName="Status1" ma:default="NEW" ma:format="Dropdown" ma:internalName="Status1">
      <xsd:simpleType>
        <xsd:restriction base="dms:Choice">
          <xsd:enumeration value="NEW"/>
          <xsd:enumeration value="Working"/>
          <xsd:enumeration value="At Approval"/>
          <xsd:enumeration value="Complete"/>
          <xsd:enumeration value="RWOA"/>
        </xsd:restriction>
      </xsd:simple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3e001-27fc-47d0-83d2-be5121e9e1b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bb249c14-501c-408d-8586-a7086ca6d2d4}" ma:internalName="TaxCatchAll" ma:showField="CatchAllData" ma:web="7493e001-27fc-47d0-83d2-be5121e9e1be">
      <xsd:complexType>
        <xsd:complexContent>
          <xsd:extension base="dms:MultiChoiceLookup">
            <xsd:sequence>
              <xsd:element name="Value" type="dms:Lookup" maxOccurs="unbounded" minOccurs="0" nillable="true"/>
            </xsd:sequence>
          </xsd:extension>
        </xsd:complexContent>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65F33-C623-4537-80B2-B548402F2F16}">
  <ds:schemaRefs>
    <ds:schemaRef ds:uri="7493e001-27fc-47d0-83d2-be5121e9e1be"/>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ac2773a3-7436-4f2d-810b-cd905f052ddf"/>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AAF85443-0205-4140-8CBA-713E100502EB}">
  <ds:schemaRefs>
    <ds:schemaRef ds:uri="http://schemas.microsoft.com/sharepoint/v3/contenttype/forms"/>
  </ds:schemaRefs>
</ds:datastoreItem>
</file>

<file path=customXml/itemProps3.xml><?xml version="1.0" encoding="utf-8"?>
<ds:datastoreItem xmlns:ds="http://schemas.openxmlformats.org/officeDocument/2006/customXml" ds:itemID="{80F967F9-C40A-4D88-9B16-17FD79484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2773a3-7436-4f2d-810b-cd905f052ddf"/>
    <ds:schemaRef ds:uri="7493e001-27fc-47d0-83d2-be5121e9e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ARNG Slide template</Template>
  <TotalTime>9441</TotalTime>
  <Words>2075</Words>
  <Application>Microsoft Office PowerPoint</Application>
  <PresentationFormat>On-screen Show (4:3)</PresentationFormat>
  <Paragraphs>367</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ARNG Slide template</vt:lpstr>
      <vt:lpstr>  Educate the Force:    Enlisted Promotions</vt:lpstr>
      <vt:lpstr>Purpose</vt:lpstr>
      <vt:lpstr>References</vt:lpstr>
      <vt:lpstr>Recent EPS Updates</vt:lpstr>
      <vt:lpstr>PowerPoint Presentation</vt:lpstr>
      <vt:lpstr>PowerPoint Presentation</vt:lpstr>
      <vt:lpstr>PowerPoint Presentation</vt:lpstr>
      <vt:lpstr>PowerPoint Presentation</vt:lpstr>
      <vt:lpstr>PowerPoint Presentation</vt:lpstr>
      <vt:lpstr>What is a Statewide Vacancy Announcement?</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EPS Board Purpose</vt:lpstr>
      <vt:lpstr>Understanding the EPS Board Process</vt:lpstr>
      <vt:lpstr>What is the Voting Rubric?</vt:lpstr>
      <vt:lpstr>PowerPoint Presentation</vt:lpstr>
      <vt:lpstr>Hard Points (to SSG)</vt:lpstr>
      <vt:lpstr>Soft Points (to SSG)</vt:lpstr>
      <vt:lpstr>Hard Points (to SFC, MSG and SGM)</vt:lpstr>
      <vt:lpstr>Soft Points (to SFC, MSG and SGM)</vt:lpstr>
      <vt:lpstr>PowerPoint Presentation</vt:lpstr>
      <vt:lpstr>PowerPoint Presentation</vt:lpstr>
      <vt:lpstr>      EPS Board Member Nomination</vt:lpstr>
      <vt:lpstr>      EPS List Content</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 40 pt Arial Bold-Italic</dc:title>
  <dc:creator>Michael.RileyJr1</dc:creator>
  <cp:lastModifiedBy>Gladbach, Hunter A SSG USARMY NG MOARNG (USA)</cp:lastModifiedBy>
  <cp:revision>123</cp:revision>
  <cp:lastPrinted>2024-04-19T19:55:06Z</cp:lastPrinted>
  <dcterms:created xsi:type="dcterms:W3CDTF">2012-09-04T12:13:28Z</dcterms:created>
  <dcterms:modified xsi:type="dcterms:W3CDTF">2025-07-28T15:29:47Z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Greer, LTC Bill</vt:lpwstr>
  </property>
  <property fmtid="{D5CDD505-2E9C-101B-9397-08002B2CF9AE}" pid="4" name="Status">
    <vt:lpwstr>Draft</vt:lpwstr>
  </property>
  <property fmtid="{D5CDD505-2E9C-101B-9397-08002B2CF9AE}" pid="5" name="ContentTypeId">
    <vt:lpwstr>0x0101002A617F22F64D9C4C9D78FE6EB757F4C9</vt:lpwstr>
  </property>
  <property fmtid="{D5CDD505-2E9C-101B-9397-08002B2CF9AE}" pid="6" name="_dlc_DocIdItemGuid">
    <vt:lpwstr>94be19e5-c0e1-44c5-b156-7ee9e6b61de9</vt:lpwstr>
  </property>
  <property fmtid="{D5CDD505-2E9C-101B-9397-08002B2CF9AE}" pid="7" name="Order">
    <vt:r8>12800</vt:r8>
  </property>
  <property fmtid="{D5CDD505-2E9C-101B-9397-08002B2CF9AE}" pid="8" name="xd_ProgID">
    <vt:lpwstr/>
  </property>
  <property fmtid="{D5CDD505-2E9C-101B-9397-08002B2CF9AE}" pid="9" name="TemplateUrl">
    <vt:lpwstr/>
  </property>
  <property fmtid="{D5CDD505-2E9C-101B-9397-08002B2CF9AE}" pid="10" name="xd_Signature">
    <vt:bool>false</vt:bool>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